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1"/>
  </p:sldMasterIdLst>
  <p:notesMasterIdLst>
    <p:notesMasterId r:id="rId39"/>
  </p:notesMasterIdLst>
  <p:sldIdLst>
    <p:sldId id="257" r:id="rId2"/>
    <p:sldId id="258" r:id="rId3"/>
    <p:sldId id="379" r:id="rId4"/>
    <p:sldId id="377" r:id="rId5"/>
    <p:sldId id="380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74" r:id="rId14"/>
    <p:sldId id="354" r:id="rId15"/>
    <p:sldId id="340" r:id="rId16"/>
    <p:sldId id="341" r:id="rId17"/>
    <p:sldId id="342" r:id="rId18"/>
    <p:sldId id="346" r:id="rId19"/>
    <p:sldId id="347" r:id="rId20"/>
    <p:sldId id="348" r:id="rId21"/>
    <p:sldId id="349" r:id="rId22"/>
    <p:sldId id="378" r:id="rId23"/>
    <p:sldId id="351" r:id="rId24"/>
    <p:sldId id="352" r:id="rId25"/>
    <p:sldId id="353" r:id="rId26"/>
    <p:sldId id="343" r:id="rId27"/>
    <p:sldId id="344" r:id="rId28"/>
    <p:sldId id="264" r:id="rId29"/>
    <p:sldId id="322" r:id="rId30"/>
    <p:sldId id="361" r:id="rId31"/>
    <p:sldId id="362" r:id="rId32"/>
    <p:sldId id="363" r:id="rId33"/>
    <p:sldId id="364" r:id="rId34"/>
    <p:sldId id="365" r:id="rId35"/>
    <p:sldId id="366" r:id="rId36"/>
    <p:sldId id="308" r:id="rId37"/>
    <p:sldId id="304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17"/>
    <p:restoredTop sz="90760" autoAdjust="0"/>
  </p:normalViewPr>
  <p:slideViewPr>
    <p:cSldViewPr snapToGrid="0" snapToObjects="1">
      <p:cViewPr varScale="1">
        <p:scale>
          <a:sx n="91" d="100"/>
          <a:sy n="91" d="100"/>
        </p:scale>
        <p:origin x="13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497F25-1D40-4DB0-8367-C95B616B51B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1C3EAF6-5804-495D-BF67-1E84FB08681F}">
      <dgm:prSet phldrT="[Text]" custT="1"/>
      <dgm:spPr/>
      <dgm:t>
        <a:bodyPr/>
        <a:lstStyle/>
        <a:p>
          <a:r>
            <a:rPr lang="en-US" sz="2400" dirty="0"/>
            <a:t>Second Language Acquisition</a:t>
          </a:r>
        </a:p>
      </dgm:t>
    </dgm:pt>
    <dgm:pt modelId="{A6F45EC4-F700-4FF9-9A4B-430D671A2360}" type="parTrans" cxnId="{268B6725-F995-422F-8C5C-16A9D90998D9}">
      <dgm:prSet/>
      <dgm:spPr/>
      <dgm:t>
        <a:bodyPr/>
        <a:lstStyle/>
        <a:p>
          <a:endParaRPr lang="en-US" sz="1400"/>
        </a:p>
      </dgm:t>
    </dgm:pt>
    <dgm:pt modelId="{77DB462A-C101-492D-8A79-84144FC390EE}" type="sibTrans" cxnId="{268B6725-F995-422F-8C5C-16A9D90998D9}">
      <dgm:prSet/>
      <dgm:spPr/>
      <dgm:t>
        <a:bodyPr/>
        <a:lstStyle/>
        <a:p>
          <a:endParaRPr lang="en-US" sz="1400"/>
        </a:p>
      </dgm:t>
    </dgm:pt>
    <dgm:pt modelId="{8F3CD176-3C4E-42B3-87ED-F47853D94E68}">
      <dgm:prSet phldrT="[Text]" custT="1"/>
      <dgm:spPr/>
      <dgm:t>
        <a:bodyPr/>
        <a:lstStyle/>
        <a:p>
          <a:r>
            <a:rPr lang="en-US" sz="2400" dirty="0"/>
            <a:t>TELPAS-ELPS Connection</a:t>
          </a:r>
        </a:p>
      </dgm:t>
    </dgm:pt>
    <dgm:pt modelId="{A4A28596-3E0A-4168-A0EF-6CFB3550BE30}" type="parTrans" cxnId="{0D6B8C47-F141-4EAC-A698-9C7A1452DFA6}">
      <dgm:prSet/>
      <dgm:spPr/>
      <dgm:t>
        <a:bodyPr/>
        <a:lstStyle/>
        <a:p>
          <a:endParaRPr lang="en-US" sz="1400"/>
        </a:p>
      </dgm:t>
    </dgm:pt>
    <dgm:pt modelId="{8EBD42A6-D511-423C-95CD-8F64A3366627}" type="sibTrans" cxnId="{0D6B8C47-F141-4EAC-A698-9C7A1452DFA6}">
      <dgm:prSet/>
      <dgm:spPr/>
      <dgm:t>
        <a:bodyPr/>
        <a:lstStyle/>
        <a:p>
          <a:endParaRPr lang="en-US" sz="1400"/>
        </a:p>
      </dgm:t>
    </dgm:pt>
    <dgm:pt modelId="{BF068BA9-8BA4-4984-A5EB-8AE1F7581845}">
      <dgm:prSet phldrT="[Text]" custT="1"/>
      <dgm:spPr/>
      <dgm:t>
        <a:bodyPr/>
        <a:lstStyle/>
        <a:p>
          <a:r>
            <a:rPr lang="en-US" sz="2400" dirty="0"/>
            <a:t>LPAC Procedures</a:t>
          </a:r>
        </a:p>
      </dgm:t>
    </dgm:pt>
    <dgm:pt modelId="{9E555911-F72E-4CB3-8260-6752851D3DFF}" type="parTrans" cxnId="{3B2796BC-21DB-4393-865D-F72DEE31483A}">
      <dgm:prSet/>
      <dgm:spPr/>
      <dgm:t>
        <a:bodyPr/>
        <a:lstStyle/>
        <a:p>
          <a:endParaRPr lang="en-US" sz="1400"/>
        </a:p>
      </dgm:t>
    </dgm:pt>
    <dgm:pt modelId="{463E2C28-916C-4431-9528-1A40D8B36DB0}" type="sibTrans" cxnId="{3B2796BC-21DB-4393-865D-F72DEE31483A}">
      <dgm:prSet/>
      <dgm:spPr/>
      <dgm:t>
        <a:bodyPr/>
        <a:lstStyle/>
        <a:p>
          <a:endParaRPr lang="en-US" sz="1400"/>
        </a:p>
      </dgm:t>
    </dgm:pt>
    <dgm:pt modelId="{8A96548E-844C-4490-A7E5-1AB1B2CBF904}" type="pres">
      <dgm:prSet presAssocID="{6F497F25-1D40-4DB0-8367-C95B616B51B1}" presName="CompostProcess" presStyleCnt="0">
        <dgm:presLayoutVars>
          <dgm:dir/>
          <dgm:resizeHandles val="exact"/>
        </dgm:presLayoutVars>
      </dgm:prSet>
      <dgm:spPr/>
    </dgm:pt>
    <dgm:pt modelId="{6C0F7FD5-CB10-4AC4-983B-58B76C0B9C21}" type="pres">
      <dgm:prSet presAssocID="{6F497F25-1D40-4DB0-8367-C95B616B51B1}" presName="arrow" presStyleLbl="bgShp" presStyleIdx="0" presStyleCnt="1"/>
      <dgm:spPr/>
    </dgm:pt>
    <dgm:pt modelId="{7CE5CED4-2757-42CF-85BF-DF95C38EAC2F}" type="pres">
      <dgm:prSet presAssocID="{6F497F25-1D40-4DB0-8367-C95B616B51B1}" presName="linearProcess" presStyleCnt="0"/>
      <dgm:spPr/>
    </dgm:pt>
    <dgm:pt modelId="{864EC263-A0E6-4D48-A9A5-019A7B09D15F}" type="pres">
      <dgm:prSet presAssocID="{21C3EAF6-5804-495D-BF67-1E84FB08681F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ADA69-BB06-4248-B0B5-8532DFB02EEC}" type="pres">
      <dgm:prSet presAssocID="{77DB462A-C101-492D-8A79-84144FC390EE}" presName="sibTrans" presStyleCnt="0"/>
      <dgm:spPr/>
    </dgm:pt>
    <dgm:pt modelId="{2E6A9445-B0F6-4B16-BAC0-3278F2C09936}" type="pres">
      <dgm:prSet presAssocID="{8F3CD176-3C4E-42B3-87ED-F47853D94E6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9CD29E-9C7A-4C5E-935C-B9C6300298D8}" type="pres">
      <dgm:prSet presAssocID="{8EBD42A6-D511-423C-95CD-8F64A3366627}" presName="sibTrans" presStyleCnt="0"/>
      <dgm:spPr/>
    </dgm:pt>
    <dgm:pt modelId="{3D15C671-0736-410E-A9EE-88595FA3FE34}" type="pres">
      <dgm:prSet presAssocID="{BF068BA9-8BA4-4984-A5EB-8AE1F758184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0965B9-7AE9-416E-B2D3-1B6FBD3CBB25}" type="presOf" srcId="{21C3EAF6-5804-495D-BF67-1E84FB08681F}" destId="{864EC263-A0E6-4D48-A9A5-019A7B09D15F}" srcOrd="0" destOrd="0" presId="urn:microsoft.com/office/officeart/2005/8/layout/hProcess9"/>
    <dgm:cxn modelId="{0D6B8C47-F141-4EAC-A698-9C7A1452DFA6}" srcId="{6F497F25-1D40-4DB0-8367-C95B616B51B1}" destId="{8F3CD176-3C4E-42B3-87ED-F47853D94E68}" srcOrd="1" destOrd="0" parTransId="{A4A28596-3E0A-4168-A0EF-6CFB3550BE30}" sibTransId="{8EBD42A6-D511-423C-95CD-8F64A3366627}"/>
    <dgm:cxn modelId="{268B6725-F995-422F-8C5C-16A9D90998D9}" srcId="{6F497F25-1D40-4DB0-8367-C95B616B51B1}" destId="{21C3EAF6-5804-495D-BF67-1E84FB08681F}" srcOrd="0" destOrd="0" parTransId="{A6F45EC4-F700-4FF9-9A4B-430D671A2360}" sibTransId="{77DB462A-C101-492D-8A79-84144FC390EE}"/>
    <dgm:cxn modelId="{768E937D-5E2D-4C25-A24A-0904CFACFF42}" type="presOf" srcId="{8F3CD176-3C4E-42B3-87ED-F47853D94E68}" destId="{2E6A9445-B0F6-4B16-BAC0-3278F2C09936}" srcOrd="0" destOrd="0" presId="urn:microsoft.com/office/officeart/2005/8/layout/hProcess9"/>
    <dgm:cxn modelId="{A524628C-3E0B-4377-93D3-9AFD7D59AD6C}" type="presOf" srcId="{6F497F25-1D40-4DB0-8367-C95B616B51B1}" destId="{8A96548E-844C-4490-A7E5-1AB1B2CBF904}" srcOrd="0" destOrd="0" presId="urn:microsoft.com/office/officeart/2005/8/layout/hProcess9"/>
    <dgm:cxn modelId="{9FED736A-626A-4B7D-A545-0B51CCAC8734}" type="presOf" srcId="{BF068BA9-8BA4-4984-A5EB-8AE1F7581845}" destId="{3D15C671-0736-410E-A9EE-88595FA3FE34}" srcOrd="0" destOrd="0" presId="urn:microsoft.com/office/officeart/2005/8/layout/hProcess9"/>
    <dgm:cxn modelId="{3B2796BC-21DB-4393-865D-F72DEE31483A}" srcId="{6F497F25-1D40-4DB0-8367-C95B616B51B1}" destId="{BF068BA9-8BA4-4984-A5EB-8AE1F7581845}" srcOrd="2" destOrd="0" parTransId="{9E555911-F72E-4CB3-8260-6752851D3DFF}" sibTransId="{463E2C28-916C-4431-9528-1A40D8B36DB0}"/>
    <dgm:cxn modelId="{4DB90FE6-05F0-47B8-A663-00B8DBC04A1C}" type="presParOf" srcId="{8A96548E-844C-4490-A7E5-1AB1B2CBF904}" destId="{6C0F7FD5-CB10-4AC4-983B-58B76C0B9C21}" srcOrd="0" destOrd="0" presId="urn:microsoft.com/office/officeart/2005/8/layout/hProcess9"/>
    <dgm:cxn modelId="{42BB63CC-3919-46C4-8677-1897855DF9DA}" type="presParOf" srcId="{8A96548E-844C-4490-A7E5-1AB1B2CBF904}" destId="{7CE5CED4-2757-42CF-85BF-DF95C38EAC2F}" srcOrd="1" destOrd="0" presId="urn:microsoft.com/office/officeart/2005/8/layout/hProcess9"/>
    <dgm:cxn modelId="{4696BDE4-05A9-489D-858F-F3E9DD62757F}" type="presParOf" srcId="{7CE5CED4-2757-42CF-85BF-DF95C38EAC2F}" destId="{864EC263-A0E6-4D48-A9A5-019A7B09D15F}" srcOrd="0" destOrd="0" presId="urn:microsoft.com/office/officeart/2005/8/layout/hProcess9"/>
    <dgm:cxn modelId="{06DCE227-7FAC-40BE-8631-D22AB5FA9280}" type="presParOf" srcId="{7CE5CED4-2757-42CF-85BF-DF95C38EAC2F}" destId="{FE6ADA69-BB06-4248-B0B5-8532DFB02EEC}" srcOrd="1" destOrd="0" presId="urn:microsoft.com/office/officeart/2005/8/layout/hProcess9"/>
    <dgm:cxn modelId="{FF55FDD4-692D-4C7E-9099-27B073060FDE}" type="presParOf" srcId="{7CE5CED4-2757-42CF-85BF-DF95C38EAC2F}" destId="{2E6A9445-B0F6-4B16-BAC0-3278F2C09936}" srcOrd="2" destOrd="0" presId="urn:microsoft.com/office/officeart/2005/8/layout/hProcess9"/>
    <dgm:cxn modelId="{B9D7B87E-8230-4944-ABEF-C23A3ED72A5C}" type="presParOf" srcId="{7CE5CED4-2757-42CF-85BF-DF95C38EAC2F}" destId="{B79CD29E-9C7A-4C5E-935C-B9C6300298D8}" srcOrd="3" destOrd="0" presId="urn:microsoft.com/office/officeart/2005/8/layout/hProcess9"/>
    <dgm:cxn modelId="{50F865F7-FB69-4430-8609-67587BA4DAC2}" type="presParOf" srcId="{7CE5CED4-2757-42CF-85BF-DF95C38EAC2F}" destId="{3D15C671-0736-410E-A9EE-88595FA3FE3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9D757C-EE14-5C40-AF89-868A41106429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F609EA-BBC1-DD49-AC9A-BA177B96721D}">
      <dgm:prSet phldrT="[Text]" custT="1"/>
      <dgm:spPr/>
      <dgm:t>
        <a:bodyPr/>
        <a:lstStyle/>
        <a:p>
          <a:r>
            <a:rPr lang="en-US" sz="2400" dirty="0" err="1"/>
            <a:t>Krashen’s</a:t>
          </a:r>
          <a:r>
            <a:rPr lang="en-US" sz="2400" dirty="0"/>
            <a:t> Five Hypothesis</a:t>
          </a:r>
        </a:p>
      </dgm:t>
    </dgm:pt>
    <dgm:pt modelId="{7FC97466-0776-1F4C-9FE4-6BC38202487F}" type="parTrans" cxnId="{ADDD50DC-8A8D-4F44-9B0A-325758943A26}">
      <dgm:prSet/>
      <dgm:spPr/>
      <dgm:t>
        <a:bodyPr/>
        <a:lstStyle/>
        <a:p>
          <a:endParaRPr lang="en-US"/>
        </a:p>
      </dgm:t>
    </dgm:pt>
    <dgm:pt modelId="{D2938EDF-0255-3140-9F3A-F82134AA36D9}" type="sibTrans" cxnId="{ADDD50DC-8A8D-4F44-9B0A-325758943A26}">
      <dgm:prSet/>
      <dgm:spPr/>
      <dgm:t>
        <a:bodyPr/>
        <a:lstStyle/>
        <a:p>
          <a:endParaRPr lang="en-US"/>
        </a:p>
      </dgm:t>
    </dgm:pt>
    <dgm:pt modelId="{BC4AB45F-5F91-FF42-A271-ED4E7CD3599F}">
      <dgm:prSet phldrT="[Text]" custT="1"/>
      <dgm:spPr/>
      <dgm:t>
        <a:bodyPr/>
        <a:lstStyle/>
        <a:p>
          <a:r>
            <a:rPr lang="en-US" sz="2000" dirty="0"/>
            <a:t>Learning vs Acquisition</a:t>
          </a:r>
        </a:p>
      </dgm:t>
    </dgm:pt>
    <dgm:pt modelId="{E0D293E0-374B-4F41-A0FD-1B85A29CAB67}" type="parTrans" cxnId="{4917126D-CA83-DC49-9ED4-147534FE442C}">
      <dgm:prSet/>
      <dgm:spPr/>
      <dgm:t>
        <a:bodyPr/>
        <a:lstStyle/>
        <a:p>
          <a:endParaRPr lang="en-US"/>
        </a:p>
      </dgm:t>
    </dgm:pt>
    <dgm:pt modelId="{18FE511E-23B4-CC4C-B203-60770909960F}" type="sibTrans" cxnId="{4917126D-CA83-DC49-9ED4-147534FE442C}">
      <dgm:prSet/>
      <dgm:spPr/>
      <dgm:t>
        <a:bodyPr/>
        <a:lstStyle/>
        <a:p>
          <a:endParaRPr lang="en-US"/>
        </a:p>
      </dgm:t>
    </dgm:pt>
    <dgm:pt modelId="{6645D0DF-EF1B-3F4C-8D8B-8FF191BD1FD0}">
      <dgm:prSet phldrT="[Text]" custT="1"/>
      <dgm:spPr/>
      <dgm:t>
        <a:bodyPr/>
        <a:lstStyle/>
        <a:p>
          <a:r>
            <a:rPr lang="en-US" sz="2000" dirty="0"/>
            <a:t>Monitor</a:t>
          </a:r>
        </a:p>
      </dgm:t>
    </dgm:pt>
    <dgm:pt modelId="{5D02576B-F56D-7049-A8F7-328F3FA7B41A}" type="parTrans" cxnId="{2964E939-3FAF-EB48-9C3F-C5AFE6EA4FF1}">
      <dgm:prSet/>
      <dgm:spPr/>
      <dgm:t>
        <a:bodyPr/>
        <a:lstStyle/>
        <a:p>
          <a:endParaRPr lang="en-US"/>
        </a:p>
      </dgm:t>
    </dgm:pt>
    <dgm:pt modelId="{F636C63C-230E-FE4F-9625-AA990149D3B7}" type="sibTrans" cxnId="{2964E939-3FAF-EB48-9C3F-C5AFE6EA4FF1}">
      <dgm:prSet/>
      <dgm:spPr/>
      <dgm:t>
        <a:bodyPr/>
        <a:lstStyle/>
        <a:p>
          <a:endParaRPr lang="en-US"/>
        </a:p>
      </dgm:t>
    </dgm:pt>
    <dgm:pt modelId="{A938154C-5734-DD4F-8D7D-B572F45E4E60}">
      <dgm:prSet phldrT="[Text]" custT="1"/>
      <dgm:spPr/>
      <dgm:t>
        <a:bodyPr/>
        <a:lstStyle/>
        <a:p>
          <a:r>
            <a:rPr lang="en-US" sz="2000" dirty="0"/>
            <a:t>Natural  Order</a:t>
          </a:r>
        </a:p>
      </dgm:t>
    </dgm:pt>
    <dgm:pt modelId="{155A6C16-4D90-094C-BB0E-DEF8957A92BF}" type="parTrans" cxnId="{AC445D0C-67FA-A74A-B288-CC0C987640A3}">
      <dgm:prSet/>
      <dgm:spPr/>
      <dgm:t>
        <a:bodyPr/>
        <a:lstStyle/>
        <a:p>
          <a:endParaRPr lang="en-US"/>
        </a:p>
      </dgm:t>
    </dgm:pt>
    <dgm:pt modelId="{3D498D4F-323C-884A-948C-A3F69B585201}" type="sibTrans" cxnId="{AC445D0C-67FA-A74A-B288-CC0C987640A3}">
      <dgm:prSet/>
      <dgm:spPr/>
      <dgm:t>
        <a:bodyPr/>
        <a:lstStyle/>
        <a:p>
          <a:endParaRPr lang="en-US"/>
        </a:p>
      </dgm:t>
    </dgm:pt>
    <dgm:pt modelId="{76660BCB-EDFD-CD44-84CE-CFC5C87EBBFC}">
      <dgm:prSet phldrT="[Text]" custT="1"/>
      <dgm:spPr/>
      <dgm:t>
        <a:bodyPr/>
        <a:lstStyle/>
        <a:p>
          <a:r>
            <a:rPr lang="en-US" sz="2000" dirty="0"/>
            <a:t>Input</a:t>
          </a:r>
        </a:p>
      </dgm:t>
    </dgm:pt>
    <dgm:pt modelId="{1913B352-BDFA-894C-9A88-8FAE20D2E1B7}" type="parTrans" cxnId="{665E9857-92A5-CC44-B554-FCF821DAC21B}">
      <dgm:prSet/>
      <dgm:spPr/>
      <dgm:t>
        <a:bodyPr/>
        <a:lstStyle/>
        <a:p>
          <a:endParaRPr lang="en-US"/>
        </a:p>
      </dgm:t>
    </dgm:pt>
    <dgm:pt modelId="{265000CC-FC95-854F-A2AE-8532536A6B29}" type="sibTrans" cxnId="{665E9857-92A5-CC44-B554-FCF821DAC21B}">
      <dgm:prSet/>
      <dgm:spPr/>
      <dgm:t>
        <a:bodyPr/>
        <a:lstStyle/>
        <a:p>
          <a:endParaRPr lang="en-US"/>
        </a:p>
      </dgm:t>
    </dgm:pt>
    <dgm:pt modelId="{5257F54A-F820-884D-A0CC-7A96222CBECE}">
      <dgm:prSet phldrT="[Text]" custT="1"/>
      <dgm:spPr/>
      <dgm:t>
        <a:bodyPr/>
        <a:lstStyle/>
        <a:p>
          <a:r>
            <a:rPr lang="en-US" sz="2000" dirty="0"/>
            <a:t>Affective Filter</a:t>
          </a:r>
        </a:p>
      </dgm:t>
    </dgm:pt>
    <dgm:pt modelId="{C9B919DE-DD6A-2F4C-A286-A9513DFB8C61}" type="parTrans" cxnId="{C279A6A0-99C8-6245-A4FE-83A757A6100F}">
      <dgm:prSet/>
      <dgm:spPr/>
      <dgm:t>
        <a:bodyPr/>
        <a:lstStyle/>
        <a:p>
          <a:endParaRPr lang="en-US"/>
        </a:p>
      </dgm:t>
    </dgm:pt>
    <dgm:pt modelId="{C0EF9252-E32E-714E-9284-4005AACE088A}" type="sibTrans" cxnId="{C279A6A0-99C8-6245-A4FE-83A757A6100F}">
      <dgm:prSet/>
      <dgm:spPr/>
      <dgm:t>
        <a:bodyPr/>
        <a:lstStyle/>
        <a:p>
          <a:endParaRPr lang="en-US"/>
        </a:p>
      </dgm:t>
    </dgm:pt>
    <dgm:pt modelId="{6EE2F4DE-9244-9941-B300-3615D9E4384E}" type="pres">
      <dgm:prSet presAssocID="{2D9D757C-EE14-5C40-AF89-868A411064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F97D291-01E6-224A-884A-8DA56E9CB53E}" type="pres">
      <dgm:prSet presAssocID="{1DF609EA-BBC1-DD49-AC9A-BA177B96721D}" presName="hierRoot1" presStyleCnt="0">
        <dgm:presLayoutVars>
          <dgm:hierBranch val="init"/>
        </dgm:presLayoutVars>
      </dgm:prSet>
      <dgm:spPr/>
    </dgm:pt>
    <dgm:pt modelId="{3CA38066-F0D8-3F40-A249-A70D83FC74EC}" type="pres">
      <dgm:prSet presAssocID="{1DF609EA-BBC1-DD49-AC9A-BA177B96721D}" presName="rootComposite1" presStyleCnt="0"/>
      <dgm:spPr/>
    </dgm:pt>
    <dgm:pt modelId="{27CC12C3-6DD2-5D4D-81D6-0B8B603736A8}" type="pres">
      <dgm:prSet presAssocID="{1DF609EA-BBC1-DD49-AC9A-BA177B96721D}" presName="rootText1" presStyleLbl="node0" presStyleIdx="0" presStyleCnt="1" custScaleX="2989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6C98F3-7477-AB49-B607-9882DA5FC8CF}" type="pres">
      <dgm:prSet presAssocID="{1DF609EA-BBC1-DD49-AC9A-BA177B96721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E6F536E-504A-CE43-9CF3-AED89B733840}" type="pres">
      <dgm:prSet presAssocID="{1DF609EA-BBC1-DD49-AC9A-BA177B96721D}" presName="hierChild2" presStyleCnt="0"/>
      <dgm:spPr/>
    </dgm:pt>
    <dgm:pt modelId="{692F1932-299B-E645-A837-8D6B07A6B1B4}" type="pres">
      <dgm:prSet presAssocID="{E0D293E0-374B-4F41-A0FD-1B85A29CAB67}" presName="Name37" presStyleLbl="parChTrans1D2" presStyleIdx="0" presStyleCnt="5"/>
      <dgm:spPr/>
      <dgm:t>
        <a:bodyPr/>
        <a:lstStyle/>
        <a:p>
          <a:endParaRPr lang="en-US"/>
        </a:p>
      </dgm:t>
    </dgm:pt>
    <dgm:pt modelId="{17763FB3-E631-A04B-A049-AFA693A67242}" type="pres">
      <dgm:prSet presAssocID="{BC4AB45F-5F91-FF42-A271-ED4E7CD3599F}" presName="hierRoot2" presStyleCnt="0">
        <dgm:presLayoutVars>
          <dgm:hierBranch val="init"/>
        </dgm:presLayoutVars>
      </dgm:prSet>
      <dgm:spPr/>
    </dgm:pt>
    <dgm:pt modelId="{757272D8-A7C1-CF46-92A4-8F48185413FE}" type="pres">
      <dgm:prSet presAssocID="{BC4AB45F-5F91-FF42-A271-ED4E7CD3599F}" presName="rootComposite" presStyleCnt="0"/>
      <dgm:spPr/>
    </dgm:pt>
    <dgm:pt modelId="{EF0F4F0A-FCAD-D948-AE7A-4DD74290C6F8}" type="pres">
      <dgm:prSet presAssocID="{BC4AB45F-5F91-FF42-A271-ED4E7CD3599F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CC6BFE-CB29-C94E-8527-1E24DE9739C9}" type="pres">
      <dgm:prSet presAssocID="{BC4AB45F-5F91-FF42-A271-ED4E7CD3599F}" presName="rootConnector" presStyleLbl="node2" presStyleIdx="0" presStyleCnt="5"/>
      <dgm:spPr/>
      <dgm:t>
        <a:bodyPr/>
        <a:lstStyle/>
        <a:p>
          <a:endParaRPr lang="en-US"/>
        </a:p>
      </dgm:t>
    </dgm:pt>
    <dgm:pt modelId="{C59E40EF-12AB-EE4B-9D1E-6177C6D0F770}" type="pres">
      <dgm:prSet presAssocID="{BC4AB45F-5F91-FF42-A271-ED4E7CD3599F}" presName="hierChild4" presStyleCnt="0"/>
      <dgm:spPr/>
    </dgm:pt>
    <dgm:pt modelId="{82797561-7FCA-094B-B316-CE56A3A53261}" type="pres">
      <dgm:prSet presAssocID="{BC4AB45F-5F91-FF42-A271-ED4E7CD3599F}" presName="hierChild5" presStyleCnt="0"/>
      <dgm:spPr/>
    </dgm:pt>
    <dgm:pt modelId="{5A276A36-6CA2-7247-B4BB-14523720D558}" type="pres">
      <dgm:prSet presAssocID="{5D02576B-F56D-7049-A8F7-328F3FA7B41A}" presName="Name37" presStyleLbl="parChTrans1D2" presStyleIdx="1" presStyleCnt="5"/>
      <dgm:spPr/>
      <dgm:t>
        <a:bodyPr/>
        <a:lstStyle/>
        <a:p>
          <a:endParaRPr lang="en-US"/>
        </a:p>
      </dgm:t>
    </dgm:pt>
    <dgm:pt modelId="{66CC693E-6655-344D-8ECC-BD7E8644EDB5}" type="pres">
      <dgm:prSet presAssocID="{6645D0DF-EF1B-3F4C-8D8B-8FF191BD1FD0}" presName="hierRoot2" presStyleCnt="0">
        <dgm:presLayoutVars>
          <dgm:hierBranch val="init"/>
        </dgm:presLayoutVars>
      </dgm:prSet>
      <dgm:spPr/>
    </dgm:pt>
    <dgm:pt modelId="{508ECC55-43A7-F540-80F4-A694796C5EDA}" type="pres">
      <dgm:prSet presAssocID="{6645D0DF-EF1B-3F4C-8D8B-8FF191BD1FD0}" presName="rootComposite" presStyleCnt="0"/>
      <dgm:spPr/>
    </dgm:pt>
    <dgm:pt modelId="{24948F49-15A7-6444-BB47-E6EC7BDF74BD}" type="pres">
      <dgm:prSet presAssocID="{6645D0DF-EF1B-3F4C-8D8B-8FF191BD1FD0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C014A1-5DF1-1442-BAE4-D76E8EAEE7BA}" type="pres">
      <dgm:prSet presAssocID="{6645D0DF-EF1B-3F4C-8D8B-8FF191BD1FD0}" presName="rootConnector" presStyleLbl="node2" presStyleIdx="1" presStyleCnt="5"/>
      <dgm:spPr/>
      <dgm:t>
        <a:bodyPr/>
        <a:lstStyle/>
        <a:p>
          <a:endParaRPr lang="en-US"/>
        </a:p>
      </dgm:t>
    </dgm:pt>
    <dgm:pt modelId="{2B920666-00DD-4D46-9918-F7613B8C4616}" type="pres">
      <dgm:prSet presAssocID="{6645D0DF-EF1B-3F4C-8D8B-8FF191BD1FD0}" presName="hierChild4" presStyleCnt="0"/>
      <dgm:spPr/>
    </dgm:pt>
    <dgm:pt modelId="{61AA0503-35F2-3A49-AE1A-6A3E5E022952}" type="pres">
      <dgm:prSet presAssocID="{6645D0DF-EF1B-3F4C-8D8B-8FF191BD1FD0}" presName="hierChild5" presStyleCnt="0"/>
      <dgm:spPr/>
    </dgm:pt>
    <dgm:pt modelId="{36BF8E9B-3768-E54E-BF4D-CD37F1629F50}" type="pres">
      <dgm:prSet presAssocID="{155A6C16-4D90-094C-BB0E-DEF8957A92BF}" presName="Name37" presStyleLbl="parChTrans1D2" presStyleIdx="2" presStyleCnt="5"/>
      <dgm:spPr/>
      <dgm:t>
        <a:bodyPr/>
        <a:lstStyle/>
        <a:p>
          <a:endParaRPr lang="en-US"/>
        </a:p>
      </dgm:t>
    </dgm:pt>
    <dgm:pt modelId="{C74A003C-8161-E946-B362-2277B9584252}" type="pres">
      <dgm:prSet presAssocID="{A938154C-5734-DD4F-8D7D-B572F45E4E60}" presName="hierRoot2" presStyleCnt="0">
        <dgm:presLayoutVars>
          <dgm:hierBranch val="init"/>
        </dgm:presLayoutVars>
      </dgm:prSet>
      <dgm:spPr/>
    </dgm:pt>
    <dgm:pt modelId="{8E04A901-B213-9B42-9D94-3741F3720EF0}" type="pres">
      <dgm:prSet presAssocID="{A938154C-5734-DD4F-8D7D-B572F45E4E60}" presName="rootComposite" presStyleCnt="0"/>
      <dgm:spPr/>
    </dgm:pt>
    <dgm:pt modelId="{59C39413-22C1-E844-8052-739CBEB2DBB7}" type="pres">
      <dgm:prSet presAssocID="{A938154C-5734-DD4F-8D7D-B572F45E4E60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7162D6-5007-E345-8D66-9B90D5856B21}" type="pres">
      <dgm:prSet presAssocID="{A938154C-5734-DD4F-8D7D-B572F45E4E60}" presName="rootConnector" presStyleLbl="node2" presStyleIdx="2" presStyleCnt="5"/>
      <dgm:spPr/>
      <dgm:t>
        <a:bodyPr/>
        <a:lstStyle/>
        <a:p>
          <a:endParaRPr lang="en-US"/>
        </a:p>
      </dgm:t>
    </dgm:pt>
    <dgm:pt modelId="{AC8CF26D-6495-0C4C-9DD9-37E10800F119}" type="pres">
      <dgm:prSet presAssocID="{A938154C-5734-DD4F-8D7D-B572F45E4E60}" presName="hierChild4" presStyleCnt="0"/>
      <dgm:spPr/>
    </dgm:pt>
    <dgm:pt modelId="{49A60C71-9AC4-2C4C-8480-15C0EAA70D62}" type="pres">
      <dgm:prSet presAssocID="{A938154C-5734-DD4F-8D7D-B572F45E4E60}" presName="hierChild5" presStyleCnt="0"/>
      <dgm:spPr/>
    </dgm:pt>
    <dgm:pt modelId="{F146A038-57B0-CD44-83B7-935F78672B50}" type="pres">
      <dgm:prSet presAssocID="{1913B352-BDFA-894C-9A88-8FAE20D2E1B7}" presName="Name37" presStyleLbl="parChTrans1D2" presStyleIdx="3" presStyleCnt="5"/>
      <dgm:spPr/>
      <dgm:t>
        <a:bodyPr/>
        <a:lstStyle/>
        <a:p>
          <a:endParaRPr lang="en-US"/>
        </a:p>
      </dgm:t>
    </dgm:pt>
    <dgm:pt modelId="{0F70AAE8-677F-0344-AD55-346E4506CF04}" type="pres">
      <dgm:prSet presAssocID="{76660BCB-EDFD-CD44-84CE-CFC5C87EBBFC}" presName="hierRoot2" presStyleCnt="0">
        <dgm:presLayoutVars>
          <dgm:hierBranch val="init"/>
        </dgm:presLayoutVars>
      </dgm:prSet>
      <dgm:spPr/>
    </dgm:pt>
    <dgm:pt modelId="{F9588B23-3D17-7149-93CF-C1CDC8D74C87}" type="pres">
      <dgm:prSet presAssocID="{76660BCB-EDFD-CD44-84CE-CFC5C87EBBFC}" presName="rootComposite" presStyleCnt="0"/>
      <dgm:spPr/>
    </dgm:pt>
    <dgm:pt modelId="{B8B99AFC-BB0F-A34E-9651-91067B48424E}" type="pres">
      <dgm:prSet presAssocID="{76660BCB-EDFD-CD44-84CE-CFC5C87EBBFC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8215CA-A65F-2649-8B3F-205A337F48A4}" type="pres">
      <dgm:prSet presAssocID="{76660BCB-EDFD-CD44-84CE-CFC5C87EBBFC}" presName="rootConnector" presStyleLbl="node2" presStyleIdx="3" presStyleCnt="5"/>
      <dgm:spPr/>
      <dgm:t>
        <a:bodyPr/>
        <a:lstStyle/>
        <a:p>
          <a:endParaRPr lang="en-US"/>
        </a:p>
      </dgm:t>
    </dgm:pt>
    <dgm:pt modelId="{2A58F584-01FF-3D43-8734-7DB8B6C7A9CC}" type="pres">
      <dgm:prSet presAssocID="{76660BCB-EDFD-CD44-84CE-CFC5C87EBBFC}" presName="hierChild4" presStyleCnt="0"/>
      <dgm:spPr/>
    </dgm:pt>
    <dgm:pt modelId="{96DC1CA6-6A56-3344-8C92-A705604893D2}" type="pres">
      <dgm:prSet presAssocID="{76660BCB-EDFD-CD44-84CE-CFC5C87EBBFC}" presName="hierChild5" presStyleCnt="0"/>
      <dgm:spPr/>
    </dgm:pt>
    <dgm:pt modelId="{022204DA-B01F-0348-ADD8-BED05B16FC98}" type="pres">
      <dgm:prSet presAssocID="{C9B919DE-DD6A-2F4C-A286-A9513DFB8C61}" presName="Name37" presStyleLbl="parChTrans1D2" presStyleIdx="4" presStyleCnt="5"/>
      <dgm:spPr/>
      <dgm:t>
        <a:bodyPr/>
        <a:lstStyle/>
        <a:p>
          <a:endParaRPr lang="en-US"/>
        </a:p>
      </dgm:t>
    </dgm:pt>
    <dgm:pt modelId="{30214DF6-6B5C-3247-9BF9-ECC8D74C504F}" type="pres">
      <dgm:prSet presAssocID="{5257F54A-F820-884D-A0CC-7A96222CBECE}" presName="hierRoot2" presStyleCnt="0">
        <dgm:presLayoutVars>
          <dgm:hierBranch val="init"/>
        </dgm:presLayoutVars>
      </dgm:prSet>
      <dgm:spPr/>
    </dgm:pt>
    <dgm:pt modelId="{C3786619-6195-C24C-980E-C2F455FFB56B}" type="pres">
      <dgm:prSet presAssocID="{5257F54A-F820-884D-A0CC-7A96222CBECE}" presName="rootComposite" presStyleCnt="0"/>
      <dgm:spPr/>
    </dgm:pt>
    <dgm:pt modelId="{C125B562-CD66-3D44-9620-88ABCDBF653F}" type="pres">
      <dgm:prSet presAssocID="{5257F54A-F820-884D-A0CC-7A96222CBECE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24C8D4-B6A8-E842-99FA-B5A44C5FC4BD}" type="pres">
      <dgm:prSet presAssocID="{5257F54A-F820-884D-A0CC-7A96222CBECE}" presName="rootConnector" presStyleLbl="node2" presStyleIdx="4" presStyleCnt="5"/>
      <dgm:spPr/>
      <dgm:t>
        <a:bodyPr/>
        <a:lstStyle/>
        <a:p>
          <a:endParaRPr lang="en-US"/>
        </a:p>
      </dgm:t>
    </dgm:pt>
    <dgm:pt modelId="{BDB279B2-ADCF-EB4E-BF83-705C46B5ECFC}" type="pres">
      <dgm:prSet presAssocID="{5257F54A-F820-884D-A0CC-7A96222CBECE}" presName="hierChild4" presStyleCnt="0"/>
      <dgm:spPr/>
    </dgm:pt>
    <dgm:pt modelId="{995E9AF7-B510-BA42-A91C-28AEB7138D88}" type="pres">
      <dgm:prSet presAssocID="{5257F54A-F820-884D-A0CC-7A96222CBECE}" presName="hierChild5" presStyleCnt="0"/>
      <dgm:spPr/>
    </dgm:pt>
    <dgm:pt modelId="{04DACA24-B82D-9143-81F9-0ECA7DA6C50F}" type="pres">
      <dgm:prSet presAssocID="{1DF609EA-BBC1-DD49-AC9A-BA177B96721D}" presName="hierChild3" presStyleCnt="0"/>
      <dgm:spPr/>
    </dgm:pt>
  </dgm:ptLst>
  <dgm:cxnLst>
    <dgm:cxn modelId="{ADDD50DC-8A8D-4F44-9B0A-325758943A26}" srcId="{2D9D757C-EE14-5C40-AF89-868A41106429}" destId="{1DF609EA-BBC1-DD49-AC9A-BA177B96721D}" srcOrd="0" destOrd="0" parTransId="{7FC97466-0776-1F4C-9FE4-6BC38202487F}" sibTransId="{D2938EDF-0255-3140-9F3A-F82134AA36D9}"/>
    <dgm:cxn modelId="{665E9857-92A5-CC44-B554-FCF821DAC21B}" srcId="{1DF609EA-BBC1-DD49-AC9A-BA177B96721D}" destId="{76660BCB-EDFD-CD44-84CE-CFC5C87EBBFC}" srcOrd="3" destOrd="0" parTransId="{1913B352-BDFA-894C-9A88-8FAE20D2E1B7}" sibTransId="{265000CC-FC95-854F-A2AE-8532536A6B29}"/>
    <dgm:cxn modelId="{D65A843F-6D51-7347-B877-70847B73A947}" type="presOf" srcId="{6645D0DF-EF1B-3F4C-8D8B-8FF191BD1FD0}" destId="{24948F49-15A7-6444-BB47-E6EC7BDF74BD}" srcOrd="0" destOrd="0" presId="urn:microsoft.com/office/officeart/2005/8/layout/orgChart1"/>
    <dgm:cxn modelId="{7231BE61-0AEE-4647-A218-435B6B0A9A21}" type="presOf" srcId="{5D02576B-F56D-7049-A8F7-328F3FA7B41A}" destId="{5A276A36-6CA2-7247-B4BB-14523720D558}" srcOrd="0" destOrd="0" presId="urn:microsoft.com/office/officeart/2005/8/layout/orgChart1"/>
    <dgm:cxn modelId="{8C2343F7-0FF9-AA42-B8BD-62CC8543EC69}" type="presOf" srcId="{E0D293E0-374B-4F41-A0FD-1B85A29CAB67}" destId="{692F1932-299B-E645-A837-8D6B07A6B1B4}" srcOrd="0" destOrd="0" presId="urn:microsoft.com/office/officeart/2005/8/layout/orgChart1"/>
    <dgm:cxn modelId="{EE031687-D4E8-A94C-9222-6B1252D7BCB3}" type="presOf" srcId="{76660BCB-EDFD-CD44-84CE-CFC5C87EBBFC}" destId="{0B8215CA-A65F-2649-8B3F-205A337F48A4}" srcOrd="1" destOrd="0" presId="urn:microsoft.com/office/officeart/2005/8/layout/orgChart1"/>
    <dgm:cxn modelId="{C279A6A0-99C8-6245-A4FE-83A757A6100F}" srcId="{1DF609EA-BBC1-DD49-AC9A-BA177B96721D}" destId="{5257F54A-F820-884D-A0CC-7A96222CBECE}" srcOrd="4" destOrd="0" parTransId="{C9B919DE-DD6A-2F4C-A286-A9513DFB8C61}" sibTransId="{C0EF9252-E32E-714E-9284-4005AACE088A}"/>
    <dgm:cxn modelId="{47D280BB-BDF1-474B-B471-4B1A138A2E31}" type="presOf" srcId="{155A6C16-4D90-094C-BB0E-DEF8957A92BF}" destId="{36BF8E9B-3768-E54E-BF4D-CD37F1629F50}" srcOrd="0" destOrd="0" presId="urn:microsoft.com/office/officeart/2005/8/layout/orgChart1"/>
    <dgm:cxn modelId="{4917126D-CA83-DC49-9ED4-147534FE442C}" srcId="{1DF609EA-BBC1-DD49-AC9A-BA177B96721D}" destId="{BC4AB45F-5F91-FF42-A271-ED4E7CD3599F}" srcOrd="0" destOrd="0" parTransId="{E0D293E0-374B-4F41-A0FD-1B85A29CAB67}" sibTransId="{18FE511E-23B4-CC4C-B203-60770909960F}"/>
    <dgm:cxn modelId="{22B1E099-E5ED-A844-B2A3-2534EE101731}" type="presOf" srcId="{5257F54A-F820-884D-A0CC-7A96222CBECE}" destId="{C125B562-CD66-3D44-9620-88ABCDBF653F}" srcOrd="0" destOrd="0" presId="urn:microsoft.com/office/officeart/2005/8/layout/orgChart1"/>
    <dgm:cxn modelId="{AC445D0C-67FA-A74A-B288-CC0C987640A3}" srcId="{1DF609EA-BBC1-DD49-AC9A-BA177B96721D}" destId="{A938154C-5734-DD4F-8D7D-B572F45E4E60}" srcOrd="2" destOrd="0" parTransId="{155A6C16-4D90-094C-BB0E-DEF8957A92BF}" sibTransId="{3D498D4F-323C-884A-948C-A3F69B585201}"/>
    <dgm:cxn modelId="{1FE2502C-8859-9B4E-81D7-EF865EF193D3}" type="presOf" srcId="{1913B352-BDFA-894C-9A88-8FAE20D2E1B7}" destId="{F146A038-57B0-CD44-83B7-935F78672B50}" srcOrd="0" destOrd="0" presId="urn:microsoft.com/office/officeart/2005/8/layout/orgChart1"/>
    <dgm:cxn modelId="{D2CFC43A-5FCE-E846-8654-1C8D0835B0AA}" type="presOf" srcId="{BC4AB45F-5F91-FF42-A271-ED4E7CD3599F}" destId="{5FCC6BFE-CB29-C94E-8527-1E24DE9739C9}" srcOrd="1" destOrd="0" presId="urn:microsoft.com/office/officeart/2005/8/layout/orgChart1"/>
    <dgm:cxn modelId="{2964E939-3FAF-EB48-9C3F-C5AFE6EA4FF1}" srcId="{1DF609EA-BBC1-DD49-AC9A-BA177B96721D}" destId="{6645D0DF-EF1B-3F4C-8D8B-8FF191BD1FD0}" srcOrd="1" destOrd="0" parTransId="{5D02576B-F56D-7049-A8F7-328F3FA7B41A}" sibTransId="{F636C63C-230E-FE4F-9625-AA990149D3B7}"/>
    <dgm:cxn modelId="{43D9CDD6-A81A-C64B-BC67-D068F0F8FC50}" type="presOf" srcId="{1DF609EA-BBC1-DD49-AC9A-BA177B96721D}" destId="{D46C98F3-7477-AB49-B607-9882DA5FC8CF}" srcOrd="1" destOrd="0" presId="urn:microsoft.com/office/officeart/2005/8/layout/orgChart1"/>
    <dgm:cxn modelId="{5033EEFE-57ED-DD4F-9150-6EF6867744C2}" type="presOf" srcId="{6645D0DF-EF1B-3F4C-8D8B-8FF191BD1FD0}" destId="{12C014A1-5DF1-1442-BAE4-D76E8EAEE7BA}" srcOrd="1" destOrd="0" presId="urn:microsoft.com/office/officeart/2005/8/layout/orgChart1"/>
    <dgm:cxn modelId="{2C401283-DED8-234A-A656-984FB8B505FF}" type="presOf" srcId="{2D9D757C-EE14-5C40-AF89-868A41106429}" destId="{6EE2F4DE-9244-9941-B300-3615D9E4384E}" srcOrd="0" destOrd="0" presId="urn:microsoft.com/office/officeart/2005/8/layout/orgChart1"/>
    <dgm:cxn modelId="{644CE6FE-6B86-CA40-98D1-C7BBEBEAEE9A}" type="presOf" srcId="{76660BCB-EDFD-CD44-84CE-CFC5C87EBBFC}" destId="{B8B99AFC-BB0F-A34E-9651-91067B48424E}" srcOrd="0" destOrd="0" presId="urn:microsoft.com/office/officeart/2005/8/layout/orgChart1"/>
    <dgm:cxn modelId="{95680996-9E4F-3645-A67D-6A963648C388}" type="presOf" srcId="{A938154C-5734-DD4F-8D7D-B572F45E4E60}" destId="{59C39413-22C1-E844-8052-739CBEB2DBB7}" srcOrd="0" destOrd="0" presId="urn:microsoft.com/office/officeart/2005/8/layout/orgChart1"/>
    <dgm:cxn modelId="{6AF44A39-1E04-B946-9349-C182BB0D2C1E}" type="presOf" srcId="{5257F54A-F820-884D-A0CC-7A96222CBECE}" destId="{CB24C8D4-B6A8-E842-99FA-B5A44C5FC4BD}" srcOrd="1" destOrd="0" presId="urn:microsoft.com/office/officeart/2005/8/layout/orgChart1"/>
    <dgm:cxn modelId="{46CDD97F-290A-D443-8CBC-A4442FF34ABF}" type="presOf" srcId="{A938154C-5734-DD4F-8D7D-B572F45E4E60}" destId="{BF7162D6-5007-E345-8D66-9B90D5856B21}" srcOrd="1" destOrd="0" presId="urn:microsoft.com/office/officeart/2005/8/layout/orgChart1"/>
    <dgm:cxn modelId="{83579EAE-076C-FB48-A9BF-F609EB1F26F4}" type="presOf" srcId="{BC4AB45F-5F91-FF42-A271-ED4E7CD3599F}" destId="{EF0F4F0A-FCAD-D948-AE7A-4DD74290C6F8}" srcOrd="0" destOrd="0" presId="urn:microsoft.com/office/officeart/2005/8/layout/orgChart1"/>
    <dgm:cxn modelId="{2E994E69-5156-9E4F-A6F6-57D7BD5973B1}" type="presOf" srcId="{C9B919DE-DD6A-2F4C-A286-A9513DFB8C61}" destId="{022204DA-B01F-0348-ADD8-BED05B16FC98}" srcOrd="0" destOrd="0" presId="urn:microsoft.com/office/officeart/2005/8/layout/orgChart1"/>
    <dgm:cxn modelId="{72CB611D-A054-EE4F-ADBC-9B3F4E56BF46}" type="presOf" srcId="{1DF609EA-BBC1-DD49-AC9A-BA177B96721D}" destId="{27CC12C3-6DD2-5D4D-81D6-0B8B603736A8}" srcOrd="0" destOrd="0" presId="urn:microsoft.com/office/officeart/2005/8/layout/orgChart1"/>
    <dgm:cxn modelId="{F5CCF060-B809-274D-A3B8-5A85D3469840}" type="presParOf" srcId="{6EE2F4DE-9244-9941-B300-3615D9E4384E}" destId="{6F97D291-01E6-224A-884A-8DA56E9CB53E}" srcOrd="0" destOrd="0" presId="urn:microsoft.com/office/officeart/2005/8/layout/orgChart1"/>
    <dgm:cxn modelId="{B6EFD8B2-8D2E-A54C-BBF8-BD4B0B0B2814}" type="presParOf" srcId="{6F97D291-01E6-224A-884A-8DA56E9CB53E}" destId="{3CA38066-F0D8-3F40-A249-A70D83FC74EC}" srcOrd="0" destOrd="0" presId="urn:microsoft.com/office/officeart/2005/8/layout/orgChart1"/>
    <dgm:cxn modelId="{9D10E85B-93E5-864C-9354-B477957417A1}" type="presParOf" srcId="{3CA38066-F0D8-3F40-A249-A70D83FC74EC}" destId="{27CC12C3-6DD2-5D4D-81D6-0B8B603736A8}" srcOrd="0" destOrd="0" presId="urn:microsoft.com/office/officeart/2005/8/layout/orgChart1"/>
    <dgm:cxn modelId="{8F13A27E-7CBD-714D-8639-6AAC054C7495}" type="presParOf" srcId="{3CA38066-F0D8-3F40-A249-A70D83FC74EC}" destId="{D46C98F3-7477-AB49-B607-9882DA5FC8CF}" srcOrd="1" destOrd="0" presId="urn:microsoft.com/office/officeart/2005/8/layout/orgChart1"/>
    <dgm:cxn modelId="{8FD9FD66-0EF0-E548-B810-AD9198CAD836}" type="presParOf" srcId="{6F97D291-01E6-224A-884A-8DA56E9CB53E}" destId="{3E6F536E-504A-CE43-9CF3-AED89B733840}" srcOrd="1" destOrd="0" presId="urn:microsoft.com/office/officeart/2005/8/layout/orgChart1"/>
    <dgm:cxn modelId="{7E0CB37B-379F-5F42-B778-BF58A524BB9B}" type="presParOf" srcId="{3E6F536E-504A-CE43-9CF3-AED89B733840}" destId="{692F1932-299B-E645-A837-8D6B07A6B1B4}" srcOrd="0" destOrd="0" presId="urn:microsoft.com/office/officeart/2005/8/layout/orgChart1"/>
    <dgm:cxn modelId="{516EBA13-BD5F-704B-9FDA-D5B6ABE70BE4}" type="presParOf" srcId="{3E6F536E-504A-CE43-9CF3-AED89B733840}" destId="{17763FB3-E631-A04B-A049-AFA693A67242}" srcOrd="1" destOrd="0" presId="urn:microsoft.com/office/officeart/2005/8/layout/orgChart1"/>
    <dgm:cxn modelId="{32A53ACA-64BF-DD40-A860-4E42D37B3872}" type="presParOf" srcId="{17763FB3-E631-A04B-A049-AFA693A67242}" destId="{757272D8-A7C1-CF46-92A4-8F48185413FE}" srcOrd="0" destOrd="0" presId="urn:microsoft.com/office/officeart/2005/8/layout/orgChart1"/>
    <dgm:cxn modelId="{08037CAF-0660-B140-AAA5-2CAE6E0F3E7A}" type="presParOf" srcId="{757272D8-A7C1-CF46-92A4-8F48185413FE}" destId="{EF0F4F0A-FCAD-D948-AE7A-4DD74290C6F8}" srcOrd="0" destOrd="0" presId="urn:microsoft.com/office/officeart/2005/8/layout/orgChart1"/>
    <dgm:cxn modelId="{5887F90E-8D13-2240-88EC-9DCF42826265}" type="presParOf" srcId="{757272D8-A7C1-CF46-92A4-8F48185413FE}" destId="{5FCC6BFE-CB29-C94E-8527-1E24DE9739C9}" srcOrd="1" destOrd="0" presId="urn:microsoft.com/office/officeart/2005/8/layout/orgChart1"/>
    <dgm:cxn modelId="{0F40CE2D-B193-5D4A-ACD1-DC88C1D1F870}" type="presParOf" srcId="{17763FB3-E631-A04B-A049-AFA693A67242}" destId="{C59E40EF-12AB-EE4B-9D1E-6177C6D0F770}" srcOrd="1" destOrd="0" presId="urn:microsoft.com/office/officeart/2005/8/layout/orgChart1"/>
    <dgm:cxn modelId="{BC7AA5C6-0114-204D-9870-744C17846DDC}" type="presParOf" srcId="{17763FB3-E631-A04B-A049-AFA693A67242}" destId="{82797561-7FCA-094B-B316-CE56A3A53261}" srcOrd="2" destOrd="0" presId="urn:microsoft.com/office/officeart/2005/8/layout/orgChart1"/>
    <dgm:cxn modelId="{6049EAEB-01F9-7246-9BFD-B79764CB5CFB}" type="presParOf" srcId="{3E6F536E-504A-CE43-9CF3-AED89B733840}" destId="{5A276A36-6CA2-7247-B4BB-14523720D558}" srcOrd="2" destOrd="0" presId="urn:microsoft.com/office/officeart/2005/8/layout/orgChart1"/>
    <dgm:cxn modelId="{B32548DE-F884-314F-9A5D-464B517CBB05}" type="presParOf" srcId="{3E6F536E-504A-CE43-9CF3-AED89B733840}" destId="{66CC693E-6655-344D-8ECC-BD7E8644EDB5}" srcOrd="3" destOrd="0" presId="urn:microsoft.com/office/officeart/2005/8/layout/orgChart1"/>
    <dgm:cxn modelId="{C49F09B0-F964-1242-8196-C462F0E8492F}" type="presParOf" srcId="{66CC693E-6655-344D-8ECC-BD7E8644EDB5}" destId="{508ECC55-43A7-F540-80F4-A694796C5EDA}" srcOrd="0" destOrd="0" presId="urn:microsoft.com/office/officeart/2005/8/layout/orgChart1"/>
    <dgm:cxn modelId="{9DBD049A-70DB-A043-A84C-4DBB26C3F4F5}" type="presParOf" srcId="{508ECC55-43A7-F540-80F4-A694796C5EDA}" destId="{24948F49-15A7-6444-BB47-E6EC7BDF74BD}" srcOrd="0" destOrd="0" presId="urn:microsoft.com/office/officeart/2005/8/layout/orgChart1"/>
    <dgm:cxn modelId="{F0A9DA2A-C8E2-2943-B41E-98D839190608}" type="presParOf" srcId="{508ECC55-43A7-F540-80F4-A694796C5EDA}" destId="{12C014A1-5DF1-1442-BAE4-D76E8EAEE7BA}" srcOrd="1" destOrd="0" presId="urn:microsoft.com/office/officeart/2005/8/layout/orgChart1"/>
    <dgm:cxn modelId="{731F1172-3BA4-2D41-9649-AD6387FECD2E}" type="presParOf" srcId="{66CC693E-6655-344D-8ECC-BD7E8644EDB5}" destId="{2B920666-00DD-4D46-9918-F7613B8C4616}" srcOrd="1" destOrd="0" presId="urn:microsoft.com/office/officeart/2005/8/layout/orgChart1"/>
    <dgm:cxn modelId="{2EA016C3-CB73-FE4D-B0DD-1AB2E4F6FB5D}" type="presParOf" srcId="{66CC693E-6655-344D-8ECC-BD7E8644EDB5}" destId="{61AA0503-35F2-3A49-AE1A-6A3E5E022952}" srcOrd="2" destOrd="0" presId="urn:microsoft.com/office/officeart/2005/8/layout/orgChart1"/>
    <dgm:cxn modelId="{864434A4-C76C-4049-8AAF-7DAB2B12ABA6}" type="presParOf" srcId="{3E6F536E-504A-CE43-9CF3-AED89B733840}" destId="{36BF8E9B-3768-E54E-BF4D-CD37F1629F50}" srcOrd="4" destOrd="0" presId="urn:microsoft.com/office/officeart/2005/8/layout/orgChart1"/>
    <dgm:cxn modelId="{CC068A08-B60D-274C-8E61-233CA0BB3BBE}" type="presParOf" srcId="{3E6F536E-504A-CE43-9CF3-AED89B733840}" destId="{C74A003C-8161-E946-B362-2277B9584252}" srcOrd="5" destOrd="0" presId="urn:microsoft.com/office/officeart/2005/8/layout/orgChart1"/>
    <dgm:cxn modelId="{8B632D7E-A7FD-B845-AA80-A531664F144B}" type="presParOf" srcId="{C74A003C-8161-E946-B362-2277B9584252}" destId="{8E04A901-B213-9B42-9D94-3741F3720EF0}" srcOrd="0" destOrd="0" presId="urn:microsoft.com/office/officeart/2005/8/layout/orgChart1"/>
    <dgm:cxn modelId="{552A4F01-39A2-A541-840A-60006D4F8A43}" type="presParOf" srcId="{8E04A901-B213-9B42-9D94-3741F3720EF0}" destId="{59C39413-22C1-E844-8052-739CBEB2DBB7}" srcOrd="0" destOrd="0" presId="urn:microsoft.com/office/officeart/2005/8/layout/orgChart1"/>
    <dgm:cxn modelId="{E01B6C92-3364-764F-A27D-4713F505F57C}" type="presParOf" srcId="{8E04A901-B213-9B42-9D94-3741F3720EF0}" destId="{BF7162D6-5007-E345-8D66-9B90D5856B21}" srcOrd="1" destOrd="0" presId="urn:microsoft.com/office/officeart/2005/8/layout/orgChart1"/>
    <dgm:cxn modelId="{C60F41EB-BE8C-6842-B75C-DD4BBF98215F}" type="presParOf" srcId="{C74A003C-8161-E946-B362-2277B9584252}" destId="{AC8CF26D-6495-0C4C-9DD9-37E10800F119}" srcOrd="1" destOrd="0" presId="urn:microsoft.com/office/officeart/2005/8/layout/orgChart1"/>
    <dgm:cxn modelId="{2467FFC5-C97A-4F43-A9C6-66DDD0022CD7}" type="presParOf" srcId="{C74A003C-8161-E946-B362-2277B9584252}" destId="{49A60C71-9AC4-2C4C-8480-15C0EAA70D62}" srcOrd="2" destOrd="0" presId="urn:microsoft.com/office/officeart/2005/8/layout/orgChart1"/>
    <dgm:cxn modelId="{0CB69EEA-5464-0B48-88AB-8AEDFFEB18DE}" type="presParOf" srcId="{3E6F536E-504A-CE43-9CF3-AED89B733840}" destId="{F146A038-57B0-CD44-83B7-935F78672B50}" srcOrd="6" destOrd="0" presId="urn:microsoft.com/office/officeart/2005/8/layout/orgChart1"/>
    <dgm:cxn modelId="{3B7DBB1E-3BBC-AA40-A2EB-C90F3CF36AFE}" type="presParOf" srcId="{3E6F536E-504A-CE43-9CF3-AED89B733840}" destId="{0F70AAE8-677F-0344-AD55-346E4506CF04}" srcOrd="7" destOrd="0" presId="urn:microsoft.com/office/officeart/2005/8/layout/orgChart1"/>
    <dgm:cxn modelId="{D42BFFA4-B0FE-D042-8265-E584EDF5C6D4}" type="presParOf" srcId="{0F70AAE8-677F-0344-AD55-346E4506CF04}" destId="{F9588B23-3D17-7149-93CF-C1CDC8D74C87}" srcOrd="0" destOrd="0" presId="urn:microsoft.com/office/officeart/2005/8/layout/orgChart1"/>
    <dgm:cxn modelId="{976705AF-7D87-AE4A-BF41-B579AC2210D2}" type="presParOf" srcId="{F9588B23-3D17-7149-93CF-C1CDC8D74C87}" destId="{B8B99AFC-BB0F-A34E-9651-91067B48424E}" srcOrd="0" destOrd="0" presId="urn:microsoft.com/office/officeart/2005/8/layout/orgChart1"/>
    <dgm:cxn modelId="{4D4CD92C-32DE-CC47-B089-E531531F3D66}" type="presParOf" srcId="{F9588B23-3D17-7149-93CF-C1CDC8D74C87}" destId="{0B8215CA-A65F-2649-8B3F-205A337F48A4}" srcOrd="1" destOrd="0" presId="urn:microsoft.com/office/officeart/2005/8/layout/orgChart1"/>
    <dgm:cxn modelId="{E662650C-8645-8E4F-A759-869BB8F0AC2E}" type="presParOf" srcId="{0F70AAE8-677F-0344-AD55-346E4506CF04}" destId="{2A58F584-01FF-3D43-8734-7DB8B6C7A9CC}" srcOrd="1" destOrd="0" presId="urn:microsoft.com/office/officeart/2005/8/layout/orgChart1"/>
    <dgm:cxn modelId="{F57C05F5-1A79-8141-A8E5-09F7F02439B9}" type="presParOf" srcId="{0F70AAE8-677F-0344-AD55-346E4506CF04}" destId="{96DC1CA6-6A56-3344-8C92-A705604893D2}" srcOrd="2" destOrd="0" presId="urn:microsoft.com/office/officeart/2005/8/layout/orgChart1"/>
    <dgm:cxn modelId="{74559B84-7A0B-6840-B9F9-FA8C701A6F9B}" type="presParOf" srcId="{3E6F536E-504A-CE43-9CF3-AED89B733840}" destId="{022204DA-B01F-0348-ADD8-BED05B16FC98}" srcOrd="8" destOrd="0" presId="urn:microsoft.com/office/officeart/2005/8/layout/orgChart1"/>
    <dgm:cxn modelId="{6E7358D8-7E20-894E-80B5-C20D69354CA6}" type="presParOf" srcId="{3E6F536E-504A-CE43-9CF3-AED89B733840}" destId="{30214DF6-6B5C-3247-9BF9-ECC8D74C504F}" srcOrd="9" destOrd="0" presId="urn:microsoft.com/office/officeart/2005/8/layout/orgChart1"/>
    <dgm:cxn modelId="{CE56FCB6-FF95-BA42-86E2-2A58D35D33F0}" type="presParOf" srcId="{30214DF6-6B5C-3247-9BF9-ECC8D74C504F}" destId="{C3786619-6195-C24C-980E-C2F455FFB56B}" srcOrd="0" destOrd="0" presId="urn:microsoft.com/office/officeart/2005/8/layout/orgChart1"/>
    <dgm:cxn modelId="{20B588D0-FBB7-8C45-9962-9D949F5EB535}" type="presParOf" srcId="{C3786619-6195-C24C-980E-C2F455FFB56B}" destId="{C125B562-CD66-3D44-9620-88ABCDBF653F}" srcOrd="0" destOrd="0" presId="urn:microsoft.com/office/officeart/2005/8/layout/orgChart1"/>
    <dgm:cxn modelId="{C1B36C3B-20DA-264D-8CB8-3986A64638F5}" type="presParOf" srcId="{C3786619-6195-C24C-980E-C2F455FFB56B}" destId="{CB24C8D4-B6A8-E842-99FA-B5A44C5FC4BD}" srcOrd="1" destOrd="0" presId="urn:microsoft.com/office/officeart/2005/8/layout/orgChart1"/>
    <dgm:cxn modelId="{2C82D183-05C8-AB42-9688-7A47C3A93CE3}" type="presParOf" srcId="{30214DF6-6B5C-3247-9BF9-ECC8D74C504F}" destId="{BDB279B2-ADCF-EB4E-BF83-705C46B5ECFC}" srcOrd="1" destOrd="0" presId="urn:microsoft.com/office/officeart/2005/8/layout/orgChart1"/>
    <dgm:cxn modelId="{7F93FDD4-2AF8-FA45-8057-8B2DAAA327D1}" type="presParOf" srcId="{30214DF6-6B5C-3247-9BF9-ECC8D74C504F}" destId="{995E9AF7-B510-BA42-A91C-28AEB7138D88}" srcOrd="2" destOrd="0" presId="urn:microsoft.com/office/officeart/2005/8/layout/orgChart1"/>
    <dgm:cxn modelId="{FB0A751E-A62D-554F-A43F-369FFD22C013}" type="presParOf" srcId="{6F97D291-01E6-224A-884A-8DA56E9CB53E}" destId="{04DACA24-B82D-9143-81F9-0ECA7DA6C5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8ED854-EA87-4448-B6A6-5BF943221FED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7BBECA-A6F0-46E9-8A83-FDE3CAE808D0}">
      <dgm:prSet phldrT="[Text]"/>
      <dgm:spPr/>
      <dgm:t>
        <a:bodyPr/>
        <a:lstStyle/>
        <a:p>
          <a:r>
            <a:rPr lang="en-US" dirty="0"/>
            <a:t>STAAR</a:t>
          </a:r>
        </a:p>
      </dgm:t>
    </dgm:pt>
    <dgm:pt modelId="{53D2C5B8-62CD-4F97-8C2A-B651CDD53459}" type="parTrans" cxnId="{5980FDE4-7E91-417C-84DA-CCF5DC1D8FCF}">
      <dgm:prSet/>
      <dgm:spPr/>
      <dgm:t>
        <a:bodyPr/>
        <a:lstStyle/>
        <a:p>
          <a:endParaRPr lang="en-US"/>
        </a:p>
      </dgm:t>
    </dgm:pt>
    <dgm:pt modelId="{5021A22D-F844-4773-8CA6-29F348F1895B}" type="sibTrans" cxnId="{5980FDE4-7E91-417C-84DA-CCF5DC1D8FCF}">
      <dgm:prSet/>
      <dgm:spPr/>
      <dgm:t>
        <a:bodyPr/>
        <a:lstStyle/>
        <a:p>
          <a:endParaRPr lang="en-US"/>
        </a:p>
      </dgm:t>
    </dgm:pt>
    <dgm:pt modelId="{6434DBC6-DD31-4BAC-AC9A-D423EB35CEF4}">
      <dgm:prSet phldrT="[Text]"/>
      <dgm:spPr/>
      <dgm:t>
        <a:bodyPr/>
        <a:lstStyle/>
        <a:p>
          <a:r>
            <a:rPr lang="en-US" dirty="0"/>
            <a:t>TELPAS</a:t>
          </a:r>
        </a:p>
      </dgm:t>
    </dgm:pt>
    <dgm:pt modelId="{8086E6CA-0F0E-497F-A1CF-091DBE2B4893}" type="parTrans" cxnId="{FAA600B3-3C10-465A-90EB-A503FC170EC0}">
      <dgm:prSet/>
      <dgm:spPr/>
      <dgm:t>
        <a:bodyPr/>
        <a:lstStyle/>
        <a:p>
          <a:endParaRPr lang="en-US"/>
        </a:p>
      </dgm:t>
    </dgm:pt>
    <dgm:pt modelId="{D9EBB3C3-6DA9-464F-8ACA-131A1040AA43}" type="sibTrans" cxnId="{FAA600B3-3C10-465A-90EB-A503FC170EC0}">
      <dgm:prSet/>
      <dgm:spPr/>
      <dgm:t>
        <a:bodyPr/>
        <a:lstStyle/>
        <a:p>
          <a:endParaRPr lang="en-US"/>
        </a:p>
      </dgm:t>
    </dgm:pt>
    <dgm:pt modelId="{829B9FBE-79D4-4EAF-8AFD-A2957AE9D39A}" type="pres">
      <dgm:prSet presAssocID="{198ED854-EA87-4448-B6A6-5BF943221FE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3ECA43-283F-4AA0-95FC-F693B3F60536}" type="pres">
      <dgm:prSet presAssocID="{198ED854-EA87-4448-B6A6-5BF943221FED}" presName="divider" presStyleLbl="fgShp" presStyleIdx="0" presStyleCnt="1" custLinFactNeighborY="-8333"/>
      <dgm:spPr/>
    </dgm:pt>
    <dgm:pt modelId="{82C3A90A-85BA-49D1-9BE7-80638DBD3774}" type="pres">
      <dgm:prSet presAssocID="{DC7BBECA-A6F0-46E9-8A83-FDE3CAE808D0}" presName="downArrow" presStyleLbl="node1" presStyleIdx="0" presStyleCnt="2"/>
      <dgm:spPr/>
    </dgm:pt>
    <dgm:pt modelId="{B1AAAF7D-ACE6-4C09-B211-64DCBF0CE906}" type="pres">
      <dgm:prSet presAssocID="{DC7BBECA-A6F0-46E9-8A83-FDE3CAE808D0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CE7C3E-7629-48D4-BE3C-991DC9F8775F}" type="pres">
      <dgm:prSet presAssocID="{6434DBC6-DD31-4BAC-AC9A-D423EB35CEF4}" presName="upArrow" presStyleLbl="node1" presStyleIdx="1" presStyleCnt="2" custLinFactNeighborX="-1667" custLinFactNeighborY="-9375"/>
      <dgm:spPr/>
    </dgm:pt>
    <dgm:pt modelId="{E1162478-D05A-48CD-9EE8-313B145E344F}" type="pres">
      <dgm:prSet presAssocID="{6434DBC6-DD31-4BAC-AC9A-D423EB35CEF4}" presName="upArrowText" presStyleLbl="revTx" presStyleIdx="1" presStyleCnt="2" custLinFactNeighborY="-71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79B0DA-45C4-2B42-9199-5E54F6399205}" type="presOf" srcId="{6434DBC6-DD31-4BAC-AC9A-D423EB35CEF4}" destId="{E1162478-D05A-48CD-9EE8-313B145E344F}" srcOrd="0" destOrd="0" presId="urn:microsoft.com/office/officeart/2005/8/layout/arrow3"/>
    <dgm:cxn modelId="{5980FDE4-7E91-417C-84DA-CCF5DC1D8FCF}" srcId="{198ED854-EA87-4448-B6A6-5BF943221FED}" destId="{DC7BBECA-A6F0-46E9-8A83-FDE3CAE808D0}" srcOrd="0" destOrd="0" parTransId="{53D2C5B8-62CD-4F97-8C2A-B651CDD53459}" sibTransId="{5021A22D-F844-4773-8CA6-29F348F1895B}"/>
    <dgm:cxn modelId="{FAA600B3-3C10-465A-90EB-A503FC170EC0}" srcId="{198ED854-EA87-4448-B6A6-5BF943221FED}" destId="{6434DBC6-DD31-4BAC-AC9A-D423EB35CEF4}" srcOrd="1" destOrd="0" parTransId="{8086E6CA-0F0E-497F-A1CF-091DBE2B4893}" sibTransId="{D9EBB3C3-6DA9-464F-8ACA-131A1040AA43}"/>
    <dgm:cxn modelId="{7B690239-E398-844B-80DF-A6C8F9DBADB6}" type="presOf" srcId="{DC7BBECA-A6F0-46E9-8A83-FDE3CAE808D0}" destId="{B1AAAF7D-ACE6-4C09-B211-64DCBF0CE906}" srcOrd="0" destOrd="0" presId="urn:microsoft.com/office/officeart/2005/8/layout/arrow3"/>
    <dgm:cxn modelId="{84FD1B9C-22D0-2F4D-91DE-ECBB1DC65026}" type="presOf" srcId="{198ED854-EA87-4448-B6A6-5BF943221FED}" destId="{829B9FBE-79D4-4EAF-8AFD-A2957AE9D39A}" srcOrd="0" destOrd="0" presId="urn:microsoft.com/office/officeart/2005/8/layout/arrow3"/>
    <dgm:cxn modelId="{9F5B2DF5-DCBB-F240-92C0-FB8BCAD4842A}" type="presParOf" srcId="{829B9FBE-79D4-4EAF-8AFD-A2957AE9D39A}" destId="{6C3ECA43-283F-4AA0-95FC-F693B3F60536}" srcOrd="0" destOrd="0" presId="urn:microsoft.com/office/officeart/2005/8/layout/arrow3"/>
    <dgm:cxn modelId="{66A04C2C-BB15-BE44-A765-E65C26CA6BD6}" type="presParOf" srcId="{829B9FBE-79D4-4EAF-8AFD-A2957AE9D39A}" destId="{82C3A90A-85BA-49D1-9BE7-80638DBD3774}" srcOrd="1" destOrd="0" presId="urn:microsoft.com/office/officeart/2005/8/layout/arrow3"/>
    <dgm:cxn modelId="{711C203B-CE1D-3542-93CF-FC9E4B146FDA}" type="presParOf" srcId="{829B9FBE-79D4-4EAF-8AFD-A2957AE9D39A}" destId="{B1AAAF7D-ACE6-4C09-B211-64DCBF0CE906}" srcOrd="2" destOrd="0" presId="urn:microsoft.com/office/officeart/2005/8/layout/arrow3"/>
    <dgm:cxn modelId="{8C7229D0-19F4-0844-9E90-26E6A5B963A9}" type="presParOf" srcId="{829B9FBE-79D4-4EAF-8AFD-A2957AE9D39A}" destId="{DACE7C3E-7629-48D4-BE3C-991DC9F8775F}" srcOrd="3" destOrd="0" presId="urn:microsoft.com/office/officeart/2005/8/layout/arrow3"/>
    <dgm:cxn modelId="{EDD521AF-73B7-8A40-A678-AE43835C8C3F}" type="presParOf" srcId="{829B9FBE-79D4-4EAF-8AFD-A2957AE9D39A}" destId="{E1162478-D05A-48CD-9EE8-313B145E344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4B4D17-4ED2-4221-BAEB-0E1ECB52F877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733497-2E1A-4902-9F0B-5301E7A66F74}">
      <dgm:prSet phldrT="[Text]" custT="1"/>
      <dgm:spPr/>
      <dgm:t>
        <a:bodyPr/>
        <a:lstStyle/>
        <a:p>
          <a:pPr algn="l"/>
          <a:r>
            <a:rPr lang="en-US" sz="1600" b="1" dirty="0"/>
            <a:t>Big Ideas </a:t>
          </a:r>
        </a:p>
        <a:p>
          <a:pPr algn="l"/>
          <a:r>
            <a:rPr lang="en-US" sz="1400" dirty="0"/>
            <a:t>1. Make Content Comprehensible </a:t>
          </a:r>
        </a:p>
        <a:p>
          <a:pPr algn="l"/>
          <a:r>
            <a:rPr lang="en-US" sz="1400" dirty="0"/>
            <a:t>2. Develop Academic Language</a:t>
          </a:r>
        </a:p>
      </dgm:t>
    </dgm:pt>
    <dgm:pt modelId="{022B928F-C121-4E88-95D4-C5B44DD78DAC}" type="parTrans" cxnId="{6A97505F-3F65-4580-B0ED-19910F80EFFB}">
      <dgm:prSet/>
      <dgm:spPr/>
      <dgm:t>
        <a:bodyPr/>
        <a:lstStyle/>
        <a:p>
          <a:endParaRPr lang="en-US"/>
        </a:p>
      </dgm:t>
    </dgm:pt>
    <dgm:pt modelId="{5D080F10-E7C2-4699-ADC7-992AA2B0E1F6}" type="sibTrans" cxnId="{6A97505F-3F65-4580-B0ED-19910F80EFFB}">
      <dgm:prSet/>
      <dgm:spPr/>
      <dgm:t>
        <a:bodyPr/>
        <a:lstStyle/>
        <a:p>
          <a:endParaRPr lang="en-US"/>
        </a:p>
      </dgm:t>
    </dgm:pt>
    <dgm:pt modelId="{0AA5EA78-82D8-46BB-B8DF-6C243F7D9C79}">
      <dgm:prSet phldrT="[Text]" custT="1"/>
      <dgm:spPr/>
      <dgm:t>
        <a:bodyPr/>
        <a:lstStyle/>
        <a:p>
          <a:pPr algn="l"/>
          <a:r>
            <a:rPr lang="en-US" sz="1600" b="1" dirty="0"/>
            <a:t>Big Responsibilities</a:t>
          </a:r>
        </a:p>
        <a:p>
          <a:pPr algn="l"/>
          <a:r>
            <a:rPr lang="en-US" sz="1400" dirty="0"/>
            <a:t>1. Communicated</a:t>
          </a:r>
        </a:p>
        <a:p>
          <a:pPr algn="l"/>
          <a:r>
            <a:rPr lang="en-US" sz="1400" dirty="0"/>
            <a:t>2. Sequenced</a:t>
          </a:r>
        </a:p>
        <a:p>
          <a:pPr algn="l"/>
          <a:r>
            <a:rPr lang="en-US" sz="1400" dirty="0"/>
            <a:t>3. </a:t>
          </a:r>
          <a:r>
            <a:rPr lang="en-US" sz="1400" dirty="0" err="1"/>
            <a:t>Scaffolded</a:t>
          </a:r>
          <a:endParaRPr lang="en-US" sz="1400" dirty="0"/>
        </a:p>
      </dgm:t>
    </dgm:pt>
    <dgm:pt modelId="{B8E64441-5F83-451E-B28D-053C7B3CAB46}" type="parTrans" cxnId="{591F64AD-F33C-439C-B371-41FF7F623801}">
      <dgm:prSet/>
      <dgm:spPr/>
      <dgm:t>
        <a:bodyPr/>
        <a:lstStyle/>
        <a:p>
          <a:endParaRPr lang="en-US"/>
        </a:p>
      </dgm:t>
    </dgm:pt>
    <dgm:pt modelId="{5F28F525-F0AE-4F35-844F-D459E10B380B}" type="sibTrans" cxnId="{591F64AD-F33C-439C-B371-41FF7F623801}">
      <dgm:prSet/>
      <dgm:spPr/>
      <dgm:t>
        <a:bodyPr/>
        <a:lstStyle/>
        <a:p>
          <a:endParaRPr lang="en-US"/>
        </a:p>
      </dgm:t>
    </dgm:pt>
    <dgm:pt modelId="{3AD2F78D-16E9-4D71-84C1-73F99FF0F2E7}">
      <dgm:prSet phldrT="[Text]" custT="1"/>
      <dgm:spPr/>
      <dgm:t>
        <a:bodyPr/>
        <a:lstStyle/>
        <a:p>
          <a:pPr algn="l"/>
          <a:r>
            <a:rPr lang="en-US" sz="1600" b="1" dirty="0"/>
            <a:t>Student Expectations</a:t>
          </a:r>
        </a:p>
        <a:p>
          <a:pPr algn="l"/>
          <a:r>
            <a:rPr lang="en-US" sz="1400" dirty="0"/>
            <a:t>1. Listening</a:t>
          </a:r>
        </a:p>
        <a:p>
          <a:pPr algn="l"/>
          <a:r>
            <a:rPr lang="en-US" sz="1400" dirty="0"/>
            <a:t>2. Speaking</a:t>
          </a:r>
        </a:p>
        <a:p>
          <a:pPr algn="l"/>
          <a:r>
            <a:rPr lang="en-US" sz="1400" dirty="0"/>
            <a:t>3. Reading</a:t>
          </a:r>
        </a:p>
        <a:p>
          <a:pPr algn="l"/>
          <a:r>
            <a:rPr lang="en-US" sz="1400" dirty="0"/>
            <a:t>4. Writing</a:t>
          </a:r>
        </a:p>
        <a:p>
          <a:pPr algn="l"/>
          <a:r>
            <a:rPr lang="en-US" sz="1400" dirty="0"/>
            <a:t>5. Learning </a:t>
          </a:r>
          <a:r>
            <a:rPr lang="en-US" sz="1100" dirty="0"/>
            <a:t>Strategies</a:t>
          </a:r>
        </a:p>
      </dgm:t>
    </dgm:pt>
    <dgm:pt modelId="{1025DACD-DB3C-4E74-AB76-52E2D6297867}" type="parTrans" cxnId="{D1D41CA7-474D-4C55-88DD-2D76851B7BCD}">
      <dgm:prSet/>
      <dgm:spPr/>
      <dgm:t>
        <a:bodyPr/>
        <a:lstStyle/>
        <a:p>
          <a:endParaRPr lang="en-US"/>
        </a:p>
      </dgm:t>
    </dgm:pt>
    <dgm:pt modelId="{A7FAFAAC-0F92-4A95-9ABE-1C037F6EA704}" type="sibTrans" cxnId="{D1D41CA7-474D-4C55-88DD-2D76851B7BCD}">
      <dgm:prSet/>
      <dgm:spPr/>
      <dgm:t>
        <a:bodyPr/>
        <a:lstStyle/>
        <a:p>
          <a:endParaRPr lang="en-US"/>
        </a:p>
      </dgm:t>
    </dgm:pt>
    <dgm:pt modelId="{2B519994-45F6-49B9-B6F2-E36B9CF0A4FD}">
      <dgm:prSet phldrT="[Text]" custT="1"/>
      <dgm:spPr/>
      <dgm:t>
        <a:bodyPr/>
        <a:lstStyle/>
        <a:p>
          <a:pPr algn="l"/>
          <a:r>
            <a:rPr lang="en-US" sz="1600" b="1" dirty="0"/>
            <a:t>PLDs (L, S, R, W)</a:t>
          </a:r>
        </a:p>
        <a:p>
          <a:pPr algn="l"/>
          <a:r>
            <a:rPr lang="en-US" sz="1400" dirty="0"/>
            <a:t>1. Beginning</a:t>
          </a:r>
        </a:p>
        <a:p>
          <a:pPr algn="l"/>
          <a:r>
            <a:rPr lang="en-US" sz="1400" dirty="0"/>
            <a:t>2. Intermediate</a:t>
          </a:r>
        </a:p>
        <a:p>
          <a:pPr algn="l"/>
          <a:r>
            <a:rPr lang="en-US" sz="1400" dirty="0"/>
            <a:t>3. Advanced</a:t>
          </a:r>
        </a:p>
        <a:p>
          <a:pPr algn="l"/>
          <a:r>
            <a:rPr lang="en-US" sz="1400" dirty="0"/>
            <a:t>4. Advanced High</a:t>
          </a:r>
        </a:p>
      </dgm:t>
    </dgm:pt>
    <dgm:pt modelId="{97315F42-C424-4676-85BF-1E42790CF49F}" type="parTrans" cxnId="{35644E2A-7017-4C2F-9E8D-C1A1A67B8A0E}">
      <dgm:prSet/>
      <dgm:spPr/>
      <dgm:t>
        <a:bodyPr/>
        <a:lstStyle/>
        <a:p>
          <a:endParaRPr lang="en-US"/>
        </a:p>
      </dgm:t>
    </dgm:pt>
    <dgm:pt modelId="{E5D0D2B6-B86D-447D-A3B0-C2FFF2792D8E}" type="sibTrans" cxnId="{35644E2A-7017-4C2F-9E8D-C1A1A67B8A0E}">
      <dgm:prSet/>
      <dgm:spPr/>
      <dgm:t>
        <a:bodyPr/>
        <a:lstStyle/>
        <a:p>
          <a:endParaRPr lang="en-US"/>
        </a:p>
      </dgm:t>
    </dgm:pt>
    <dgm:pt modelId="{5855982A-9250-4516-A05C-BEE90BE1C60A}" type="pres">
      <dgm:prSet presAssocID="{D14B4D17-4ED2-4221-BAEB-0E1ECB52F87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6D47A2-014A-4122-8406-51C4AFD8F44E}" type="pres">
      <dgm:prSet presAssocID="{D14B4D17-4ED2-4221-BAEB-0E1ECB52F877}" presName="diamond" presStyleLbl="bgShp" presStyleIdx="0" presStyleCnt="1" custLinFactNeighborY="-1449"/>
      <dgm:spPr/>
    </dgm:pt>
    <dgm:pt modelId="{3D47F994-D99F-4BFB-B0BC-5F557206D9EB}" type="pres">
      <dgm:prSet presAssocID="{D14B4D17-4ED2-4221-BAEB-0E1ECB52F877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5167B-E899-4649-B636-99459A81D0BD}" type="pres">
      <dgm:prSet presAssocID="{D14B4D17-4ED2-4221-BAEB-0E1ECB52F877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3DF9A1-7433-48B3-88A4-6C2AAED0C340}" type="pres">
      <dgm:prSet presAssocID="{D14B4D17-4ED2-4221-BAEB-0E1ECB52F877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276030-1DE8-4431-BFB5-97E83ECCC63A}" type="pres">
      <dgm:prSet presAssocID="{D14B4D17-4ED2-4221-BAEB-0E1ECB52F877}" presName="quad4" presStyleLbl="node1" presStyleIdx="3" presStyleCnt="4" custScaleX="1004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6F55B1-65C6-014B-ACD2-E9424EA65CF0}" type="presOf" srcId="{0AA5EA78-82D8-46BB-B8DF-6C243F7D9C79}" destId="{C0C5167B-E899-4649-B636-99459A81D0BD}" srcOrd="0" destOrd="0" presId="urn:microsoft.com/office/officeart/2005/8/layout/matrix3"/>
    <dgm:cxn modelId="{720AA93E-0138-994D-B0AA-B267F5BA7D5F}" type="presOf" srcId="{3AD2F78D-16E9-4D71-84C1-73F99FF0F2E7}" destId="{1C3DF9A1-7433-48B3-88A4-6C2AAED0C340}" srcOrd="0" destOrd="0" presId="urn:microsoft.com/office/officeart/2005/8/layout/matrix3"/>
    <dgm:cxn modelId="{882701B4-3281-3F46-A7D5-3998C9E53CDC}" type="presOf" srcId="{F9733497-2E1A-4902-9F0B-5301E7A66F74}" destId="{3D47F994-D99F-4BFB-B0BC-5F557206D9EB}" srcOrd="0" destOrd="0" presId="urn:microsoft.com/office/officeart/2005/8/layout/matrix3"/>
    <dgm:cxn modelId="{9652B2F0-D781-904D-A52E-28154F48F433}" type="presOf" srcId="{2B519994-45F6-49B9-B6F2-E36B9CF0A4FD}" destId="{D4276030-1DE8-4431-BFB5-97E83ECCC63A}" srcOrd="0" destOrd="0" presId="urn:microsoft.com/office/officeart/2005/8/layout/matrix3"/>
    <dgm:cxn modelId="{6A97505F-3F65-4580-B0ED-19910F80EFFB}" srcId="{D14B4D17-4ED2-4221-BAEB-0E1ECB52F877}" destId="{F9733497-2E1A-4902-9F0B-5301E7A66F74}" srcOrd="0" destOrd="0" parTransId="{022B928F-C121-4E88-95D4-C5B44DD78DAC}" sibTransId="{5D080F10-E7C2-4699-ADC7-992AA2B0E1F6}"/>
    <dgm:cxn modelId="{35644E2A-7017-4C2F-9E8D-C1A1A67B8A0E}" srcId="{D14B4D17-4ED2-4221-BAEB-0E1ECB52F877}" destId="{2B519994-45F6-49B9-B6F2-E36B9CF0A4FD}" srcOrd="3" destOrd="0" parTransId="{97315F42-C424-4676-85BF-1E42790CF49F}" sibTransId="{E5D0D2B6-B86D-447D-A3B0-C2FFF2792D8E}"/>
    <dgm:cxn modelId="{D1D41CA7-474D-4C55-88DD-2D76851B7BCD}" srcId="{D14B4D17-4ED2-4221-BAEB-0E1ECB52F877}" destId="{3AD2F78D-16E9-4D71-84C1-73F99FF0F2E7}" srcOrd="2" destOrd="0" parTransId="{1025DACD-DB3C-4E74-AB76-52E2D6297867}" sibTransId="{A7FAFAAC-0F92-4A95-9ABE-1C037F6EA704}"/>
    <dgm:cxn modelId="{8EAC3777-67CE-6B4F-BC28-25B79799B1D5}" type="presOf" srcId="{D14B4D17-4ED2-4221-BAEB-0E1ECB52F877}" destId="{5855982A-9250-4516-A05C-BEE90BE1C60A}" srcOrd="0" destOrd="0" presId="urn:microsoft.com/office/officeart/2005/8/layout/matrix3"/>
    <dgm:cxn modelId="{591F64AD-F33C-439C-B371-41FF7F623801}" srcId="{D14B4D17-4ED2-4221-BAEB-0E1ECB52F877}" destId="{0AA5EA78-82D8-46BB-B8DF-6C243F7D9C79}" srcOrd="1" destOrd="0" parTransId="{B8E64441-5F83-451E-B28D-053C7B3CAB46}" sibTransId="{5F28F525-F0AE-4F35-844F-D459E10B380B}"/>
    <dgm:cxn modelId="{2375C529-964C-B746-8161-E2157F0A251A}" type="presParOf" srcId="{5855982A-9250-4516-A05C-BEE90BE1C60A}" destId="{9B6D47A2-014A-4122-8406-51C4AFD8F44E}" srcOrd="0" destOrd="0" presId="urn:microsoft.com/office/officeart/2005/8/layout/matrix3"/>
    <dgm:cxn modelId="{7F3B6FD8-82F8-9145-8D27-D0639CEB01EC}" type="presParOf" srcId="{5855982A-9250-4516-A05C-BEE90BE1C60A}" destId="{3D47F994-D99F-4BFB-B0BC-5F557206D9EB}" srcOrd="1" destOrd="0" presId="urn:microsoft.com/office/officeart/2005/8/layout/matrix3"/>
    <dgm:cxn modelId="{B03359BD-C417-0944-A71C-25F7F7D3E92E}" type="presParOf" srcId="{5855982A-9250-4516-A05C-BEE90BE1C60A}" destId="{C0C5167B-E899-4649-B636-99459A81D0BD}" srcOrd="2" destOrd="0" presId="urn:microsoft.com/office/officeart/2005/8/layout/matrix3"/>
    <dgm:cxn modelId="{D0C7DC2F-8712-744C-B00A-201E18F8E1DB}" type="presParOf" srcId="{5855982A-9250-4516-A05C-BEE90BE1C60A}" destId="{1C3DF9A1-7433-48B3-88A4-6C2AAED0C340}" srcOrd="3" destOrd="0" presId="urn:microsoft.com/office/officeart/2005/8/layout/matrix3"/>
    <dgm:cxn modelId="{5F3240D8-BFD8-964B-9AEE-E35DDF929CEF}" type="presParOf" srcId="{5855982A-9250-4516-A05C-BEE90BE1C60A}" destId="{D4276030-1DE8-4431-BFB5-97E83ECCC63A}" srcOrd="4" destOrd="0" presId="urn:microsoft.com/office/officeart/2005/8/layout/matrix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F7FD5-CB10-4AC4-983B-58B76C0B9C21}">
      <dsp:nvSpPr>
        <dsp:cNvPr id="0" name=""/>
        <dsp:cNvSpPr/>
      </dsp:nvSpPr>
      <dsp:spPr>
        <a:xfrm>
          <a:off x="485907" y="0"/>
          <a:ext cx="5506956" cy="379059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4EC263-A0E6-4D48-A9A5-019A7B09D15F}">
      <dsp:nvSpPr>
        <dsp:cNvPr id="0" name=""/>
        <dsp:cNvSpPr/>
      </dsp:nvSpPr>
      <dsp:spPr>
        <a:xfrm>
          <a:off x="0" y="1137177"/>
          <a:ext cx="1943631" cy="15162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Second Language Acquisition</a:t>
          </a:r>
        </a:p>
      </dsp:txBody>
      <dsp:txXfrm>
        <a:off x="74017" y="1211194"/>
        <a:ext cx="1795597" cy="1368203"/>
      </dsp:txXfrm>
    </dsp:sp>
    <dsp:sp modelId="{2E6A9445-B0F6-4B16-BAC0-3278F2C09936}">
      <dsp:nvSpPr>
        <dsp:cNvPr id="0" name=""/>
        <dsp:cNvSpPr/>
      </dsp:nvSpPr>
      <dsp:spPr>
        <a:xfrm>
          <a:off x="2267570" y="1137177"/>
          <a:ext cx="1943631" cy="15162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TELPAS-ELPS Connection</a:t>
          </a:r>
        </a:p>
      </dsp:txBody>
      <dsp:txXfrm>
        <a:off x="2341587" y="1211194"/>
        <a:ext cx="1795597" cy="1368203"/>
      </dsp:txXfrm>
    </dsp:sp>
    <dsp:sp modelId="{3D15C671-0736-410E-A9EE-88595FA3FE34}">
      <dsp:nvSpPr>
        <dsp:cNvPr id="0" name=""/>
        <dsp:cNvSpPr/>
      </dsp:nvSpPr>
      <dsp:spPr>
        <a:xfrm>
          <a:off x="4535140" y="1137177"/>
          <a:ext cx="1943631" cy="15162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LPAC Procedures</a:t>
          </a:r>
        </a:p>
      </dsp:txBody>
      <dsp:txXfrm>
        <a:off x="4609157" y="1211194"/>
        <a:ext cx="1795597" cy="13682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204DA-B01F-0348-ADD8-BED05B16FC98}">
      <dsp:nvSpPr>
        <dsp:cNvPr id="0" name=""/>
        <dsp:cNvSpPr/>
      </dsp:nvSpPr>
      <dsp:spPr>
        <a:xfrm>
          <a:off x="4238420" y="2571976"/>
          <a:ext cx="3512063" cy="304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382"/>
              </a:lnTo>
              <a:lnTo>
                <a:pt x="3512063" y="152382"/>
              </a:lnTo>
              <a:lnTo>
                <a:pt x="3512063" y="30476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46A038-57B0-CD44-83B7-935F78672B50}">
      <dsp:nvSpPr>
        <dsp:cNvPr id="0" name=""/>
        <dsp:cNvSpPr/>
      </dsp:nvSpPr>
      <dsp:spPr>
        <a:xfrm>
          <a:off x="4238420" y="2571976"/>
          <a:ext cx="1756031" cy="304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382"/>
              </a:lnTo>
              <a:lnTo>
                <a:pt x="1756031" y="152382"/>
              </a:lnTo>
              <a:lnTo>
                <a:pt x="1756031" y="30476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BF8E9B-3768-E54E-BF4D-CD37F1629F50}">
      <dsp:nvSpPr>
        <dsp:cNvPr id="0" name=""/>
        <dsp:cNvSpPr/>
      </dsp:nvSpPr>
      <dsp:spPr>
        <a:xfrm>
          <a:off x="4192700" y="2571976"/>
          <a:ext cx="91440" cy="3047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76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276A36-6CA2-7247-B4BB-14523720D558}">
      <dsp:nvSpPr>
        <dsp:cNvPr id="0" name=""/>
        <dsp:cNvSpPr/>
      </dsp:nvSpPr>
      <dsp:spPr>
        <a:xfrm>
          <a:off x="2482388" y="2571976"/>
          <a:ext cx="1756031" cy="304765"/>
        </a:xfrm>
        <a:custGeom>
          <a:avLst/>
          <a:gdLst/>
          <a:ahLst/>
          <a:cxnLst/>
          <a:rect l="0" t="0" r="0" b="0"/>
          <a:pathLst>
            <a:path>
              <a:moveTo>
                <a:pt x="1756031" y="0"/>
              </a:moveTo>
              <a:lnTo>
                <a:pt x="1756031" y="152382"/>
              </a:lnTo>
              <a:lnTo>
                <a:pt x="0" y="152382"/>
              </a:lnTo>
              <a:lnTo>
                <a:pt x="0" y="30476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F1932-299B-E645-A837-8D6B07A6B1B4}">
      <dsp:nvSpPr>
        <dsp:cNvPr id="0" name=""/>
        <dsp:cNvSpPr/>
      </dsp:nvSpPr>
      <dsp:spPr>
        <a:xfrm>
          <a:off x="726357" y="2571976"/>
          <a:ext cx="3512063" cy="304765"/>
        </a:xfrm>
        <a:custGeom>
          <a:avLst/>
          <a:gdLst/>
          <a:ahLst/>
          <a:cxnLst/>
          <a:rect l="0" t="0" r="0" b="0"/>
          <a:pathLst>
            <a:path>
              <a:moveTo>
                <a:pt x="3512063" y="0"/>
              </a:moveTo>
              <a:lnTo>
                <a:pt x="3512063" y="152382"/>
              </a:lnTo>
              <a:lnTo>
                <a:pt x="0" y="152382"/>
              </a:lnTo>
              <a:lnTo>
                <a:pt x="0" y="30476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CC12C3-6DD2-5D4D-81D6-0B8B603736A8}">
      <dsp:nvSpPr>
        <dsp:cNvPr id="0" name=""/>
        <dsp:cNvSpPr/>
      </dsp:nvSpPr>
      <dsp:spPr>
        <a:xfrm>
          <a:off x="2069264" y="1846343"/>
          <a:ext cx="4338312" cy="7256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Krashen’s</a:t>
          </a:r>
          <a:r>
            <a:rPr lang="en-US" sz="2400" kern="1200" dirty="0"/>
            <a:t> Five Hypothesis</a:t>
          </a:r>
        </a:p>
      </dsp:txBody>
      <dsp:txXfrm>
        <a:off x="2069264" y="1846343"/>
        <a:ext cx="4338312" cy="725632"/>
      </dsp:txXfrm>
    </dsp:sp>
    <dsp:sp modelId="{EF0F4F0A-FCAD-D948-AE7A-4DD74290C6F8}">
      <dsp:nvSpPr>
        <dsp:cNvPr id="0" name=""/>
        <dsp:cNvSpPr/>
      </dsp:nvSpPr>
      <dsp:spPr>
        <a:xfrm>
          <a:off x="724" y="2876742"/>
          <a:ext cx="1451265" cy="7256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Learning vs Acquisition</a:t>
          </a:r>
        </a:p>
      </dsp:txBody>
      <dsp:txXfrm>
        <a:off x="724" y="2876742"/>
        <a:ext cx="1451265" cy="725632"/>
      </dsp:txXfrm>
    </dsp:sp>
    <dsp:sp modelId="{24948F49-15A7-6444-BB47-E6EC7BDF74BD}">
      <dsp:nvSpPr>
        <dsp:cNvPr id="0" name=""/>
        <dsp:cNvSpPr/>
      </dsp:nvSpPr>
      <dsp:spPr>
        <a:xfrm>
          <a:off x="1756755" y="2876742"/>
          <a:ext cx="1451265" cy="7256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Monitor</a:t>
          </a:r>
        </a:p>
      </dsp:txBody>
      <dsp:txXfrm>
        <a:off x="1756755" y="2876742"/>
        <a:ext cx="1451265" cy="725632"/>
      </dsp:txXfrm>
    </dsp:sp>
    <dsp:sp modelId="{59C39413-22C1-E844-8052-739CBEB2DBB7}">
      <dsp:nvSpPr>
        <dsp:cNvPr id="0" name=""/>
        <dsp:cNvSpPr/>
      </dsp:nvSpPr>
      <dsp:spPr>
        <a:xfrm>
          <a:off x="3512787" y="2876742"/>
          <a:ext cx="1451265" cy="7256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Natural  Order</a:t>
          </a:r>
        </a:p>
      </dsp:txBody>
      <dsp:txXfrm>
        <a:off x="3512787" y="2876742"/>
        <a:ext cx="1451265" cy="725632"/>
      </dsp:txXfrm>
    </dsp:sp>
    <dsp:sp modelId="{B8B99AFC-BB0F-A34E-9651-91067B48424E}">
      <dsp:nvSpPr>
        <dsp:cNvPr id="0" name=""/>
        <dsp:cNvSpPr/>
      </dsp:nvSpPr>
      <dsp:spPr>
        <a:xfrm>
          <a:off x="5268819" y="2876742"/>
          <a:ext cx="1451265" cy="7256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Input</a:t>
          </a:r>
        </a:p>
      </dsp:txBody>
      <dsp:txXfrm>
        <a:off x="5268819" y="2876742"/>
        <a:ext cx="1451265" cy="725632"/>
      </dsp:txXfrm>
    </dsp:sp>
    <dsp:sp modelId="{C125B562-CD66-3D44-9620-88ABCDBF653F}">
      <dsp:nvSpPr>
        <dsp:cNvPr id="0" name=""/>
        <dsp:cNvSpPr/>
      </dsp:nvSpPr>
      <dsp:spPr>
        <a:xfrm>
          <a:off x="7024850" y="2876742"/>
          <a:ext cx="1451265" cy="7256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Affective Filter</a:t>
          </a:r>
        </a:p>
      </dsp:txBody>
      <dsp:txXfrm>
        <a:off x="7024850" y="2876742"/>
        <a:ext cx="1451265" cy="7256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ECA43-283F-4AA0-95FC-F693B3F60536}">
      <dsp:nvSpPr>
        <dsp:cNvPr id="0" name=""/>
        <dsp:cNvSpPr/>
      </dsp:nvSpPr>
      <dsp:spPr>
        <a:xfrm rot="21300000">
          <a:off x="21746" y="1739223"/>
          <a:ext cx="7043106" cy="806541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C3A90A-85BA-49D1-9BE7-80638DBD3774}">
      <dsp:nvSpPr>
        <dsp:cNvPr id="0" name=""/>
        <dsp:cNvSpPr/>
      </dsp:nvSpPr>
      <dsp:spPr>
        <a:xfrm>
          <a:off x="850392" y="226060"/>
          <a:ext cx="2125980" cy="180848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AAF7D-ACE6-4C09-B211-64DCBF0CE906}">
      <dsp:nvSpPr>
        <dsp:cNvPr id="0" name=""/>
        <dsp:cNvSpPr/>
      </dsp:nvSpPr>
      <dsp:spPr>
        <a:xfrm>
          <a:off x="3755898" y="0"/>
          <a:ext cx="2267712" cy="1898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STAAR</a:t>
          </a:r>
        </a:p>
      </dsp:txBody>
      <dsp:txXfrm>
        <a:off x="3755898" y="0"/>
        <a:ext cx="2267712" cy="1898904"/>
      </dsp:txXfrm>
    </dsp:sp>
    <dsp:sp modelId="{DACE7C3E-7629-48D4-BE3C-991DC9F8775F}">
      <dsp:nvSpPr>
        <dsp:cNvPr id="0" name=""/>
        <dsp:cNvSpPr/>
      </dsp:nvSpPr>
      <dsp:spPr>
        <a:xfrm>
          <a:off x="4074787" y="2317115"/>
          <a:ext cx="2125980" cy="180848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162478-D05A-48CD-9EE8-313B145E344F}">
      <dsp:nvSpPr>
        <dsp:cNvPr id="0" name=""/>
        <dsp:cNvSpPr/>
      </dsp:nvSpPr>
      <dsp:spPr>
        <a:xfrm>
          <a:off x="1062990" y="2486657"/>
          <a:ext cx="2267712" cy="1898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TELPAS</a:t>
          </a:r>
        </a:p>
      </dsp:txBody>
      <dsp:txXfrm>
        <a:off x="1062990" y="2486657"/>
        <a:ext cx="2267712" cy="18989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D47A2-014A-4122-8406-51C4AFD8F44E}">
      <dsp:nvSpPr>
        <dsp:cNvPr id="0" name=""/>
        <dsp:cNvSpPr/>
      </dsp:nvSpPr>
      <dsp:spPr>
        <a:xfrm>
          <a:off x="1180320" y="0"/>
          <a:ext cx="5120677" cy="5120677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47F994-D99F-4BFB-B0BC-5F557206D9EB}">
      <dsp:nvSpPr>
        <dsp:cNvPr id="0" name=""/>
        <dsp:cNvSpPr/>
      </dsp:nvSpPr>
      <dsp:spPr>
        <a:xfrm>
          <a:off x="1666785" y="486464"/>
          <a:ext cx="1997064" cy="1997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Big Ideas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1. Make Content Comprehensible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2. Develop Academic Language</a:t>
          </a:r>
        </a:p>
      </dsp:txBody>
      <dsp:txXfrm>
        <a:off x="1764274" y="583953"/>
        <a:ext cx="1802086" cy="1802086"/>
      </dsp:txXfrm>
    </dsp:sp>
    <dsp:sp modelId="{C0C5167B-E899-4649-B636-99459A81D0BD}">
      <dsp:nvSpPr>
        <dsp:cNvPr id="0" name=""/>
        <dsp:cNvSpPr/>
      </dsp:nvSpPr>
      <dsp:spPr>
        <a:xfrm>
          <a:off x="3817469" y="486464"/>
          <a:ext cx="1997064" cy="1997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Big Responsibilities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1. Communicated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2. Sequenced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3. </a:t>
          </a:r>
          <a:r>
            <a:rPr lang="en-US" sz="1400" kern="1200" dirty="0" err="1"/>
            <a:t>Scaffolded</a:t>
          </a:r>
          <a:endParaRPr lang="en-US" sz="1400" kern="1200" dirty="0"/>
        </a:p>
      </dsp:txBody>
      <dsp:txXfrm>
        <a:off x="3914958" y="583953"/>
        <a:ext cx="1802086" cy="1802086"/>
      </dsp:txXfrm>
    </dsp:sp>
    <dsp:sp modelId="{1C3DF9A1-7433-48B3-88A4-6C2AAED0C340}">
      <dsp:nvSpPr>
        <dsp:cNvPr id="0" name=""/>
        <dsp:cNvSpPr/>
      </dsp:nvSpPr>
      <dsp:spPr>
        <a:xfrm>
          <a:off x="1666785" y="2637148"/>
          <a:ext cx="1997064" cy="1997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Student Expectations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1. Listening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2. Speaking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3. Reading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4. Writing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5. Learning </a:t>
          </a:r>
          <a:r>
            <a:rPr lang="en-US" sz="1100" kern="1200" dirty="0"/>
            <a:t>Strategies</a:t>
          </a:r>
        </a:p>
      </dsp:txBody>
      <dsp:txXfrm>
        <a:off x="1764274" y="2734637"/>
        <a:ext cx="1802086" cy="1802086"/>
      </dsp:txXfrm>
    </dsp:sp>
    <dsp:sp modelId="{D4276030-1DE8-4431-BFB5-97E83ECCC63A}">
      <dsp:nvSpPr>
        <dsp:cNvPr id="0" name=""/>
        <dsp:cNvSpPr/>
      </dsp:nvSpPr>
      <dsp:spPr>
        <a:xfrm>
          <a:off x="3813385" y="2637148"/>
          <a:ext cx="2005232" cy="1997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PLDs (L, S, R, W)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1. Beginning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2. Intermediate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3. Advanced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4. Advanced High</a:t>
          </a:r>
        </a:p>
      </dsp:txBody>
      <dsp:txXfrm>
        <a:off x="3910874" y="2734637"/>
        <a:ext cx="1810254" cy="1802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DDA89-C744-4943-B458-B4FF2BC70EB9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0B302-C447-7E46-88B7-B5D8B53B8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77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DF64A0E-7E47-5649-B75C-84712CE8C2F5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emf"/><Relationship Id="rId5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Relationship Id="rId3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Relationship Id="rId3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xasgateway.com/" TargetMode="Externa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rojects.esc20.net/page/lpac_resources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14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4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5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Relationship Id="rId3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Relationship Id="rId3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realfastspanish.com/vocabulary/spanish-cognat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7810" y="2544030"/>
            <a:ext cx="7349658" cy="1524000"/>
          </a:xfrm>
        </p:spPr>
        <p:txBody>
          <a:bodyPr/>
          <a:lstStyle/>
          <a:p>
            <a:r>
              <a:rPr lang="en-US" sz="5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ELL Leadership Academy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2511657" y="4558246"/>
            <a:ext cx="6308786" cy="990600"/>
          </a:xfrm>
        </p:spPr>
        <p:txBody>
          <a:bodyPr>
            <a:noAutofit/>
          </a:bodyPr>
          <a:lstStyle/>
          <a:p>
            <a:r>
              <a:rPr lang="en-US" sz="1800" b="1" dirty="0"/>
              <a:t>Karina E. Chapa, M.Ed.</a:t>
            </a:r>
          </a:p>
          <a:p>
            <a:r>
              <a:rPr lang="en-US" sz="1800" dirty="0"/>
              <a:t>Language Proficiency, </a:t>
            </a:r>
            <a:r>
              <a:rPr lang="en-US" sz="1800" dirty="0" err="1"/>
              <a:t>Biliteracy</a:t>
            </a:r>
            <a:r>
              <a:rPr lang="en-US" sz="1800" dirty="0"/>
              <a:t> and Cultural Diversity Director</a:t>
            </a:r>
          </a:p>
          <a:p>
            <a:r>
              <a:rPr lang="en-US" sz="1800" u="sng" dirty="0"/>
              <a:t>kchapa@esc1.net</a:t>
            </a:r>
          </a:p>
          <a:p>
            <a:r>
              <a:rPr lang="en-US" sz="1800" dirty="0"/>
              <a:t>Twitter @esc1bilingual @</a:t>
            </a:r>
            <a:r>
              <a:rPr lang="en-US" sz="1800" dirty="0" err="1"/>
              <a:t>bilingualpride</a:t>
            </a:r>
            <a:endParaRPr lang="en-US" sz="1800" dirty="0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63" y="4429288"/>
            <a:ext cx="1505912" cy="150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82573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Factors that Impact Second Language Acquisition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733458" y="528841"/>
            <a:ext cx="2891319" cy="3886200"/>
          </a:xfrm>
        </p:spPr>
        <p:txBody>
          <a:bodyPr>
            <a:noAutofit/>
          </a:bodyPr>
          <a:lstStyle/>
          <a:p>
            <a:r>
              <a:rPr lang="en-US" dirty="0"/>
              <a:t>Motivation and attitude</a:t>
            </a:r>
          </a:p>
          <a:p>
            <a:endParaRPr lang="en-US" dirty="0"/>
          </a:p>
          <a:p>
            <a:r>
              <a:rPr lang="en-US" dirty="0"/>
              <a:t>First language development</a:t>
            </a:r>
          </a:p>
          <a:p>
            <a:endParaRPr lang="en-US" dirty="0"/>
          </a:p>
          <a:p>
            <a:r>
              <a:rPr lang="en-US" dirty="0"/>
              <a:t>Age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6350496" y="1045085"/>
            <a:ext cx="2360613" cy="2847975"/>
          </a:xfrm>
        </p:spPr>
        <p:txBody>
          <a:bodyPr>
            <a:noAutofit/>
          </a:bodyPr>
          <a:lstStyle/>
          <a:p>
            <a:r>
              <a:rPr lang="en-US" dirty="0"/>
              <a:t>Cultural background</a:t>
            </a:r>
          </a:p>
          <a:p>
            <a:endParaRPr lang="en-US" dirty="0"/>
          </a:p>
          <a:p>
            <a:r>
              <a:rPr lang="en-US" dirty="0"/>
              <a:t>Quality of instruction</a:t>
            </a:r>
          </a:p>
          <a:p>
            <a:endParaRPr lang="en-US" dirty="0"/>
          </a:p>
          <a:p>
            <a:r>
              <a:rPr lang="en-US" dirty="0"/>
              <a:t>Personality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3616863" y="1216314"/>
            <a:ext cx="2359025" cy="2847975"/>
          </a:xfrm>
        </p:spPr>
        <p:txBody>
          <a:bodyPr>
            <a:noAutofit/>
          </a:bodyPr>
          <a:lstStyle/>
          <a:p>
            <a:r>
              <a:rPr lang="en-US" dirty="0"/>
              <a:t>Peers and role models</a:t>
            </a:r>
          </a:p>
          <a:p>
            <a:endParaRPr lang="en-US" dirty="0"/>
          </a:p>
          <a:p>
            <a:r>
              <a:rPr lang="en-US" dirty="0"/>
              <a:t>Access to the language</a:t>
            </a:r>
          </a:p>
          <a:p>
            <a:endParaRPr lang="en-US" dirty="0"/>
          </a:p>
          <a:p>
            <a:r>
              <a:rPr lang="en-US" dirty="0"/>
              <a:t>Language distance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24637" y="5804872"/>
            <a:ext cx="2109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Take a Stand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47805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999479" y="1752502"/>
          <a:ext cx="3000461" cy="3883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Acrobat Document" r:id="rId3" imgW="5829261" imgH="7543646" progId="AcroExch.Document.7">
                  <p:embed/>
                </p:oleObj>
              </mc:Choice>
              <mc:Fallback>
                <p:oleObj name="Acrobat Document" r:id="rId3" imgW="5829261" imgH="7543646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9479" y="1752502"/>
                        <a:ext cx="3000461" cy="3883307"/>
                      </a:xfrm>
                      <a:prstGeom prst="rect">
                        <a:avLst/>
                      </a:prstGeom>
                      <a:solidFill>
                        <a:schemeClr val="bg1">
                          <a:alpha val="52000"/>
                        </a:schemeClr>
                      </a:solidFill>
                      <a:ln w="19050">
                        <a:solidFill>
                          <a:schemeClr val="accent1">
                            <a:alpha val="77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95457" y="736602"/>
            <a:ext cx="5153953" cy="706964"/>
          </a:xfrm>
        </p:spPr>
        <p:txBody>
          <a:bodyPr>
            <a:normAutofit fontScale="90000"/>
          </a:bodyPr>
          <a:lstStyle/>
          <a:p>
            <a:r>
              <a:rPr lang="en-US" dirty="0"/>
              <a:t>Five SLA Hypothesis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39167" y="1990293"/>
            <a:ext cx="4719524" cy="34163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2400" dirty="0"/>
              <a:t>Acquisition vs Learning Hypothesis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Monitor Hypothesis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Natural Order Hypothesis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Input Hypothesis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Affective Filter Hypothesis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71897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3477" y="4546603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Expert Jigsaw: Tree Map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8694710"/>
              </p:ext>
            </p:extLst>
          </p:nvPr>
        </p:nvGraphicFramePr>
        <p:xfrm>
          <a:off x="328228" y="-1046053"/>
          <a:ext cx="8476841" cy="5448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miley Face 8"/>
          <p:cNvSpPr/>
          <p:nvPr/>
        </p:nvSpPr>
        <p:spPr>
          <a:xfrm>
            <a:off x="684997" y="4087328"/>
            <a:ext cx="742081" cy="727715"/>
          </a:xfrm>
          <a:prstGeom prst="smileyFac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85311" y="3034690"/>
            <a:ext cx="8349474" cy="746542"/>
            <a:chOff x="385311" y="3220953"/>
            <a:chExt cx="8349474" cy="74654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85311" y="3224916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95003" y="3577081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04695" y="3943515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164579" y="3248896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174271" y="3601061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183963" y="3967495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915306" y="3230069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924998" y="3582234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934690" y="3948668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666033" y="3225511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675725" y="3577676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685417" y="3944110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431031" y="3220953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440723" y="3573118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450415" y="3939552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Cloud 25"/>
          <p:cNvSpPr/>
          <p:nvPr/>
        </p:nvSpPr>
        <p:spPr>
          <a:xfrm>
            <a:off x="2297595" y="4144403"/>
            <a:ext cx="1041767" cy="684909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un 26"/>
          <p:cNvSpPr/>
          <p:nvPr/>
        </p:nvSpPr>
        <p:spPr>
          <a:xfrm>
            <a:off x="4124255" y="4030252"/>
            <a:ext cx="927600" cy="936398"/>
          </a:xfrm>
          <a:prstGeom prst="su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ightning Bolt 27"/>
          <p:cNvSpPr/>
          <p:nvPr/>
        </p:nvSpPr>
        <p:spPr>
          <a:xfrm>
            <a:off x="5922374" y="4172942"/>
            <a:ext cx="941871" cy="741983"/>
          </a:xfrm>
          <a:prstGeom prst="lightningBol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art 28"/>
          <p:cNvSpPr/>
          <p:nvPr/>
        </p:nvSpPr>
        <p:spPr>
          <a:xfrm>
            <a:off x="7763302" y="4144403"/>
            <a:ext cx="784893" cy="699178"/>
          </a:xfrm>
          <a:prstGeom prst="hear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67819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5" name="Picture 4" descr="thumbnail_IMG_37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793" y="565074"/>
            <a:ext cx="5349919" cy="5349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817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English language proficiency standards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93934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790831"/>
            <a:ext cx="3657600" cy="3984108"/>
          </a:xfrm>
        </p:spPr>
        <p:txBody>
          <a:bodyPr>
            <a:normAutofit/>
          </a:bodyPr>
          <a:lstStyle/>
          <a:p>
            <a:r>
              <a:rPr lang="en-US" sz="2200" b="1" dirty="0"/>
              <a:t>Content Objective</a:t>
            </a:r>
          </a:p>
          <a:p>
            <a:pPr marL="0" indent="0">
              <a:buNone/>
            </a:pPr>
            <a:r>
              <a:rPr lang="en-US" sz="2200" dirty="0"/>
              <a:t>Today I will </a:t>
            </a:r>
            <a:r>
              <a:rPr lang="en-US" sz="2200" u="sng" dirty="0"/>
              <a:t>examine</a:t>
            </a:r>
            <a:r>
              <a:rPr lang="en-US" sz="2200" dirty="0"/>
              <a:t> how to </a:t>
            </a:r>
            <a:r>
              <a:rPr lang="en-US" sz="2200" u="sng" dirty="0"/>
              <a:t>implement</a:t>
            </a:r>
            <a:r>
              <a:rPr lang="en-US" sz="2200" dirty="0"/>
              <a:t> the </a:t>
            </a:r>
            <a:r>
              <a:rPr lang="en-US" sz="2200" b="1" dirty="0"/>
              <a:t>ELPS</a:t>
            </a:r>
            <a:r>
              <a:rPr lang="en-US" sz="2200" dirty="0"/>
              <a:t> in all content areas and how to </a:t>
            </a:r>
            <a:r>
              <a:rPr lang="en-US" sz="2200" u="sng" dirty="0"/>
              <a:t>analyze</a:t>
            </a:r>
            <a:r>
              <a:rPr lang="en-US" sz="2200" dirty="0"/>
              <a:t> </a:t>
            </a:r>
            <a:r>
              <a:rPr lang="en-US" sz="2200" b="1" dirty="0"/>
              <a:t>TELPAS</a:t>
            </a:r>
            <a:r>
              <a:rPr lang="en-US" sz="2200" dirty="0"/>
              <a:t> data to guide instruction. I will also </a:t>
            </a:r>
            <a:r>
              <a:rPr lang="en-US" sz="2200" u="sng" dirty="0"/>
              <a:t>review</a:t>
            </a:r>
            <a:r>
              <a:rPr lang="en-US" sz="2200" dirty="0"/>
              <a:t> the </a:t>
            </a:r>
            <a:r>
              <a:rPr lang="en-US" sz="2200" b="1" dirty="0"/>
              <a:t>LPAC process </a:t>
            </a:r>
            <a:r>
              <a:rPr lang="en-US" sz="2200" dirty="0"/>
              <a:t>to make decisions impacting ELL instruction.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992" y="607950"/>
            <a:ext cx="3657600" cy="3586097"/>
          </a:xfrm>
        </p:spPr>
        <p:txBody>
          <a:bodyPr>
            <a:normAutofit/>
          </a:bodyPr>
          <a:lstStyle/>
          <a:p>
            <a:r>
              <a:rPr lang="en-US" sz="2200" b="1" dirty="0"/>
              <a:t>Language Objective</a:t>
            </a:r>
          </a:p>
          <a:p>
            <a:pPr marL="0" indent="0">
              <a:buNone/>
            </a:pPr>
            <a:r>
              <a:rPr lang="en-US" sz="2200" dirty="0"/>
              <a:t>Today I will </a:t>
            </a:r>
            <a:r>
              <a:rPr lang="en-US" sz="2200" u="sng" dirty="0"/>
              <a:t>share (orally and in writing)</a:t>
            </a:r>
            <a:r>
              <a:rPr lang="en-US" sz="2200" dirty="0"/>
              <a:t> different ideas on how to </a:t>
            </a:r>
            <a:r>
              <a:rPr lang="en-US" sz="2200" b="1" dirty="0"/>
              <a:t>linguistically accommodate </a:t>
            </a:r>
            <a:r>
              <a:rPr lang="en-US" sz="2200" dirty="0"/>
              <a:t>instruction with the </a:t>
            </a:r>
            <a:r>
              <a:rPr lang="en-US" sz="2200" b="1" dirty="0"/>
              <a:t>ELPS</a:t>
            </a:r>
            <a:r>
              <a:rPr lang="en-US" sz="2200" dirty="0"/>
              <a:t> based on </a:t>
            </a:r>
            <a:r>
              <a:rPr lang="en-US" sz="2200" b="1" dirty="0"/>
              <a:t>TELPAS</a:t>
            </a:r>
            <a:r>
              <a:rPr lang="en-US" sz="2200" dirty="0"/>
              <a:t> results and the role of the </a:t>
            </a:r>
            <a:r>
              <a:rPr lang="en-US" sz="2200" b="1" dirty="0"/>
              <a:t>LPAC</a:t>
            </a:r>
            <a:r>
              <a:rPr lang="en-US" sz="2200" dirty="0"/>
              <a:t> in this process.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26282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355" y="3619052"/>
            <a:ext cx="7543800" cy="1676400"/>
          </a:xfrm>
        </p:spPr>
        <p:txBody>
          <a:bodyPr>
            <a:normAutofit/>
          </a:bodyPr>
          <a:lstStyle/>
          <a:p>
            <a:r>
              <a:rPr lang="en-US" sz="4800" dirty="0"/>
              <a:t>ELPS </a:t>
            </a:r>
            <a:br>
              <a:rPr lang="en-US" sz="4800" dirty="0"/>
            </a:br>
            <a:r>
              <a:rPr lang="en-US" sz="4800" dirty="0"/>
              <a:t>Anticipation Guide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799164" y="5251854"/>
            <a:ext cx="7543800" cy="8267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/>
              <a:t>kahoot.it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create.kahoot.it</a:t>
            </a:r>
          </a:p>
        </p:txBody>
      </p:sp>
      <p:pic>
        <p:nvPicPr>
          <p:cNvPr id="6" name="Picture 5" descr="Q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94" y="3740054"/>
            <a:ext cx="1555398" cy="155539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78376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Statutory Requirement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 Texas Administrative Code 74.4 Chapter 74. Curriculum Requirements Subchapter A. Required Curriculum 74.4 English Language Proficiency Standards</a:t>
            </a:r>
          </a:p>
          <a:p>
            <a:endParaRPr lang="en-US" dirty="0"/>
          </a:p>
          <a:p>
            <a:r>
              <a:rPr lang="en-US" dirty="0"/>
              <a:t>Adopted December 2007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0255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TELPAS-ELPS Connection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Utilizing TELPAS to Guide Instruction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41139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1065845" y="694294"/>
          <a:ext cx="7086600" cy="452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699432" y="1194302"/>
            <a:ext cx="5314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T</a:t>
            </a:r>
          </a:p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E</a:t>
            </a:r>
          </a:p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K</a:t>
            </a:r>
          </a:p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914103" y="3423227"/>
            <a:ext cx="5314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E</a:t>
            </a:r>
          </a:p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L</a:t>
            </a:r>
          </a:p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P</a:t>
            </a:r>
          </a:p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TEKS vs ELPS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3588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60" y="3652993"/>
            <a:ext cx="3667194" cy="2283824"/>
          </a:xfrm>
        </p:spPr>
        <p:txBody>
          <a:bodyPr>
            <a:noAutofit/>
          </a:bodyPr>
          <a:lstStyle/>
          <a:p>
            <a:r>
              <a:rPr lang="en-US" sz="4400" dirty="0"/>
              <a:t>Professional Learning Essential Agreements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8210" y="3155477"/>
            <a:ext cx="3440703" cy="2283824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Be respectful of others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Be an active participant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Take care of your needs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Use electronic devices as learning tools</a:t>
            </a:r>
          </a:p>
          <a:p>
            <a:endParaRPr lang="en-US" sz="24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425018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309264" y="908566"/>
            <a:ext cx="6553200" cy="396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TEKS vs ELPS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18864" y="2835791"/>
            <a:ext cx="25146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TEKS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773840" y="2816127"/>
            <a:ext cx="228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814464" y="2816127"/>
            <a:ext cx="2362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sosceles Triangle 5"/>
          <p:cNvSpPr/>
          <p:nvPr/>
        </p:nvSpPr>
        <p:spPr>
          <a:xfrm>
            <a:off x="4052464" y="2149991"/>
            <a:ext cx="762000" cy="6858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95064" y="2127766"/>
            <a:ext cx="2362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n-ea"/>
                <a:cs typeface="+mn-cs"/>
              </a:rPr>
              <a:t>STAAR</a:t>
            </a:r>
            <a:endParaRPr lang="en-US" sz="3200" b="1" dirty="0">
              <a:latin typeface="+mj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2064" y="2127766"/>
            <a:ext cx="2209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n-ea"/>
                <a:cs typeface="+mn-cs"/>
              </a:rPr>
              <a:t>T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ELP</a:t>
            </a:r>
            <a:r>
              <a:rPr lang="en-US" sz="32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n-ea"/>
                <a:cs typeface="+mn-cs"/>
              </a:rPr>
              <a:t>A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S</a:t>
            </a:r>
            <a:endParaRPr lang="en-US" sz="3200" dirty="0">
              <a:latin typeface="+mj-lt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09664" y="2835791"/>
            <a:ext cx="25146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ELPS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52464" y="2835791"/>
            <a:ext cx="762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85464" y="4337566"/>
            <a:ext cx="640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/>
              <a:t>Relating Factor:  </a:t>
            </a:r>
            <a:r>
              <a:rPr lang="en-US" sz="1800" i="1"/>
              <a:t>evaluates/measures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385464" y="984766"/>
            <a:ext cx="640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 dirty="0"/>
              <a:t>Academic Proficiency		                    Language Proficiency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06738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TELPAS Levels</a:t>
            </a:r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2463969" y="850745"/>
            <a:ext cx="4744720" cy="4318003"/>
            <a:chOff x="1501775" y="1744662"/>
            <a:chExt cx="5737225" cy="4884738"/>
          </a:xfrm>
        </p:grpSpPr>
        <p:pic>
          <p:nvPicPr>
            <p:cNvPr id="6" name="Picture 9" descr="This graphic illustrates that second language learning is a cumulative, spiraling, building process. 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1775" y="1744662"/>
              <a:ext cx="5737225" cy="4884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1828800" y="2133600"/>
              <a:ext cx="38100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905000" y="2286000"/>
              <a:ext cx="36576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981200" y="2438400"/>
              <a:ext cx="35052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057400" y="2590800"/>
              <a:ext cx="33528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133600" y="2743200"/>
              <a:ext cx="32004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209800" y="2895600"/>
              <a:ext cx="30480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209800" y="3048000"/>
              <a:ext cx="29718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286000" y="3200400"/>
              <a:ext cx="28194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362200" y="3352800"/>
              <a:ext cx="26670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438400" y="3505200"/>
              <a:ext cx="25146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514600" y="3657600"/>
              <a:ext cx="23622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90800" y="3810000"/>
              <a:ext cx="22860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667000" y="3962400"/>
              <a:ext cx="2133600" cy="533400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743200" y="4114800"/>
              <a:ext cx="19812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819400" y="4267200"/>
              <a:ext cx="18288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895600" y="4419600"/>
              <a:ext cx="16764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971800" y="4572000"/>
              <a:ext cx="15240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048000" y="4724400"/>
              <a:ext cx="13716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048000" y="4876800"/>
              <a:ext cx="12954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124200" y="5029200"/>
              <a:ext cx="11430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200400" y="5181600"/>
              <a:ext cx="9906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276600" y="5410200"/>
              <a:ext cx="838200" cy="4572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352800" y="5638800"/>
              <a:ext cx="685800" cy="3810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505200" y="5867400"/>
              <a:ext cx="457200" cy="3048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3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68522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TELPAS Domains</a:t>
            </a:r>
          </a:p>
        </p:txBody>
      </p:sp>
      <p:pic>
        <p:nvPicPr>
          <p:cNvPr id="3" name="Picture 8" descr="TP09_Level_graphic3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406" y="754666"/>
            <a:ext cx="6154059" cy="420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84312" y="2085501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10%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8159" y="3019085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10%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22403" y="3076161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50%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55297" y="2112327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30%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1439406" y="2365633"/>
            <a:ext cx="312809" cy="288069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2840212" y="3565556"/>
            <a:ext cx="312809" cy="288069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4651595" y="3561254"/>
            <a:ext cx="312809" cy="288069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6426287" y="5561933"/>
            <a:ext cx="312809" cy="288069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44937" y="5561933"/>
            <a:ext cx="1585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-12</a:t>
            </a:r>
            <a:r>
              <a:rPr lang="en-US" baseline="30000" dirty="0"/>
              <a:t>th</a:t>
            </a:r>
            <a:r>
              <a:rPr lang="en-US" dirty="0"/>
              <a:t> Online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69222" y="1779079"/>
            <a:ext cx="56137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25%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53021" y="2730477"/>
            <a:ext cx="56137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25%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73243" y="2775778"/>
            <a:ext cx="56137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25%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40792" y="1779079"/>
            <a:ext cx="56137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25%</a:t>
            </a:r>
          </a:p>
        </p:txBody>
      </p:sp>
    </p:spTree>
    <p:extLst>
      <p:ext uri="{BB962C8B-B14F-4D97-AF65-F5344CB8AC3E}">
        <p14:creationId xmlns:p14="http://schemas.microsoft.com/office/powerpoint/2010/main" val="146772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502" y="1451161"/>
            <a:ext cx="4632783" cy="35738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6219" y="1295400"/>
            <a:ext cx="2348929" cy="1600200"/>
          </a:xfrm>
        </p:spPr>
        <p:txBody>
          <a:bodyPr>
            <a:noAutofit/>
          </a:bodyPr>
          <a:lstStyle/>
          <a:p>
            <a:r>
              <a:rPr lang="en-US" sz="3600" dirty="0"/>
              <a:t>ELPS Resources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876169" y="1841285"/>
            <a:ext cx="2673657" cy="4114800"/>
          </a:xfrm>
        </p:spPr>
        <p:txBody>
          <a:bodyPr>
            <a:normAutofit/>
          </a:bodyPr>
          <a:lstStyle/>
          <a:p>
            <a:r>
              <a:rPr lang="en-US" sz="2000" dirty="0"/>
              <a:t>LIAG</a:t>
            </a:r>
          </a:p>
          <a:p>
            <a:r>
              <a:rPr lang="en-US" sz="2000" dirty="0"/>
              <a:t>+</a:t>
            </a:r>
          </a:p>
          <a:p>
            <a:r>
              <a:rPr lang="en-US" sz="2000" dirty="0"/>
              <a:t>DMAC Reports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69610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DMAC TELPAS Reports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02134" y="410725"/>
            <a:ext cx="3892550" cy="4572000"/>
          </a:xfrm>
        </p:spPr>
        <p:txBody>
          <a:bodyPr/>
          <a:lstStyle/>
          <a:p>
            <a:r>
              <a:rPr lang="en-US" dirty="0"/>
              <a:t>Go to Home Page</a:t>
            </a:r>
          </a:p>
          <a:p>
            <a:r>
              <a:rPr lang="en-US" dirty="0"/>
              <a:t>Go to State Assessment</a:t>
            </a:r>
          </a:p>
          <a:p>
            <a:r>
              <a:rPr lang="en-US" dirty="0"/>
              <a:t>Select TELPAS</a:t>
            </a:r>
          </a:p>
          <a:p>
            <a:r>
              <a:rPr lang="en-US" dirty="0"/>
              <a:t>Select Instructional Reports</a:t>
            </a:r>
          </a:p>
          <a:p>
            <a:r>
              <a:rPr lang="en-US" dirty="0"/>
              <a:t>Select Student Language Proficiency Rating</a:t>
            </a:r>
          </a:p>
          <a:p>
            <a:r>
              <a:rPr lang="en-US" dirty="0"/>
              <a:t>Generate Report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 to Run TELPAS Reports by Language Domain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839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DMAC Report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62738" y="1701327"/>
            <a:ext cx="8038059" cy="2369575"/>
            <a:chOff x="445601" y="3008671"/>
            <a:chExt cx="8038059" cy="23695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204"/>
            <a:stretch/>
          </p:blipFill>
          <p:spPr>
            <a:xfrm>
              <a:off x="445601" y="3008671"/>
              <a:ext cx="8038059" cy="236957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691148" y="3274142"/>
              <a:ext cx="1730478" cy="20647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537587" y="3274142"/>
              <a:ext cx="1730478" cy="20647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98091" y="4478594"/>
              <a:ext cx="1533832" cy="52602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56891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981" y="1125249"/>
            <a:ext cx="4507275" cy="3477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6219" y="2322347"/>
            <a:ext cx="2866405" cy="1600200"/>
          </a:xfrm>
        </p:spPr>
        <p:txBody>
          <a:bodyPr>
            <a:noAutofit/>
          </a:bodyPr>
          <a:lstStyle/>
          <a:p>
            <a:r>
              <a:rPr lang="en-US" sz="4800" dirty="0"/>
              <a:t>ELPS Resources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36899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650564"/>
            <a:ext cx="8180691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ELPS: How are they organized?</a:t>
            </a: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832899" y="444288"/>
          <a:ext cx="7481319" cy="5120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50624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ELPS Mingle!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7" y="1020664"/>
            <a:ext cx="4598381" cy="3886200"/>
          </a:xfrm>
        </p:spPr>
        <p:txBody>
          <a:bodyPr>
            <a:no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sz="2400" b="1" u="sng" dirty="0"/>
              <a:t>Listening</a:t>
            </a:r>
            <a:r>
              <a:rPr lang="en-US" sz="2400" dirty="0"/>
              <a:t> PLDs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Listening Expectations &amp; CCRS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Listening Teacher Behaviors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b="1" u="sng" dirty="0"/>
              <a:t>Speaking</a:t>
            </a:r>
            <a:r>
              <a:rPr lang="en-US" sz="2400" dirty="0"/>
              <a:t> PLDs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Speaking Expectations &amp; CCRS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Speaking Teacher Behaviors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30865" y="1033266"/>
            <a:ext cx="4653287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buFont typeface="+mj-lt"/>
              <a:buAutoNum type="arabicPeriod" startAt="7"/>
            </a:pPr>
            <a:r>
              <a:rPr lang="en-US" sz="2400" b="1" u="sng" dirty="0"/>
              <a:t>Reading 2-12</a:t>
            </a:r>
            <a:r>
              <a:rPr lang="en-US" sz="2400" dirty="0"/>
              <a:t> PLDs</a:t>
            </a:r>
          </a:p>
          <a:p>
            <a:pPr marL="914400" lvl="1" indent="-457200">
              <a:buFont typeface="+mj-lt"/>
              <a:buAutoNum type="arabicPeriod" startAt="7"/>
            </a:pPr>
            <a:r>
              <a:rPr lang="en-US" sz="2400" dirty="0"/>
              <a:t>Reading Expectations &amp; CCRS</a:t>
            </a:r>
          </a:p>
          <a:p>
            <a:pPr marL="914400" lvl="1" indent="-457200">
              <a:buFont typeface="+mj-lt"/>
              <a:buAutoNum type="arabicPeriod" startAt="7"/>
            </a:pPr>
            <a:r>
              <a:rPr lang="en-US" sz="2400" dirty="0"/>
              <a:t>Reading Teacher Behaviors</a:t>
            </a:r>
          </a:p>
          <a:p>
            <a:pPr marL="914400" lvl="1" indent="-457200">
              <a:buFont typeface="+mj-lt"/>
              <a:buAutoNum type="arabicPeriod" startAt="7"/>
            </a:pPr>
            <a:r>
              <a:rPr lang="en-US" sz="2400" b="1" u="sng" dirty="0"/>
              <a:t>Writing 2-12</a:t>
            </a:r>
            <a:r>
              <a:rPr lang="en-US" sz="2400" dirty="0"/>
              <a:t> PLDs</a:t>
            </a:r>
          </a:p>
          <a:p>
            <a:pPr marL="914400" lvl="1" indent="-457200">
              <a:buFont typeface="+mj-lt"/>
              <a:buAutoNum type="arabicPeriod" startAt="7"/>
            </a:pPr>
            <a:r>
              <a:rPr lang="en-US" sz="2400" dirty="0"/>
              <a:t>Writing Expectations &amp; CCRS</a:t>
            </a:r>
          </a:p>
          <a:p>
            <a:pPr marL="914400" lvl="1" indent="-457200">
              <a:buFont typeface="+mj-lt"/>
              <a:buAutoNum type="arabicPeriod" startAt="7"/>
            </a:pPr>
            <a:r>
              <a:rPr lang="en-US" sz="2400" dirty="0"/>
              <a:t>Writing Teacher Behaviors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08664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ELPS for Administrators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Go to: </a:t>
            </a:r>
            <a:r>
              <a:rPr lang="en-US" sz="2800" dirty="0">
                <a:hlinkClick r:id="rId2"/>
              </a:rPr>
              <a:t>www.texasgateway.com</a:t>
            </a:r>
            <a:endParaRPr lang="en-US" sz="2800" dirty="0"/>
          </a:p>
          <a:p>
            <a:r>
              <a:rPr lang="en-US" sz="2800" dirty="0"/>
              <a:t>Sign Up: Create an account</a:t>
            </a:r>
          </a:p>
          <a:p>
            <a:r>
              <a:rPr lang="en-US" sz="2800" dirty="0"/>
              <a:t>Search: ELPS</a:t>
            </a:r>
          </a:p>
          <a:p>
            <a:r>
              <a:rPr lang="en-US" sz="2800" dirty="0"/>
              <a:t>Find: ELPS for Administrators</a:t>
            </a:r>
          </a:p>
          <a:p>
            <a:r>
              <a:rPr lang="en-US" sz="2800" dirty="0"/>
              <a:t>Complete course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©2018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79328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4E87EB96-7F07-4A2A-BC3B-5DC4F9089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="" xmlns:a16="http://schemas.microsoft.com/office/drawing/2014/main" id="{845DA157-1335-4FD4-B82A-8662CE78B5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1137330"/>
              </p:ext>
            </p:extLst>
          </p:nvPr>
        </p:nvGraphicFramePr>
        <p:xfrm>
          <a:off x="1332614" y="1198502"/>
          <a:ext cx="6478772" cy="3790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5">
            <a:extLst>
              <a:ext uri="{FF2B5EF4-FFF2-40B4-BE49-F238E27FC236}">
                <a16:creationId xmlns="" xmlns:a16="http://schemas.microsoft.com/office/drawing/2014/main" id="{D9CB7046-D3F0-4927-A5FC-218594AAB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5C39A125-7176-48B7-9FC7-470CA0CFC0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00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Providing Comprehensible Input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54216" y="3781264"/>
            <a:ext cx="7543800" cy="790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https://projects.esc20.net/page/lpac_resources</a:t>
            </a:r>
            <a:endParaRPr lang="en-US" dirty="0"/>
          </a:p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2304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9" name="Picture 8" descr="LPAC-banner3 (1)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39"/>
          <a:stretch/>
        </p:blipFill>
        <p:spPr>
          <a:xfrm>
            <a:off x="1648481" y="1125184"/>
            <a:ext cx="5865844" cy="227636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03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7523872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78"/>
          <a:stretch/>
        </p:blipFill>
        <p:spPr>
          <a:xfrm>
            <a:off x="168114" y="422031"/>
            <a:ext cx="8546568" cy="5190978"/>
          </a:xfrm>
          <a:prstGeom prst="rect">
            <a:avLst/>
          </a:prstGeom>
        </p:spPr>
      </p:pic>
      <p:sp>
        <p:nvSpPr>
          <p:cNvPr id="7" name="5-Point Star 6"/>
          <p:cNvSpPr/>
          <p:nvPr/>
        </p:nvSpPr>
        <p:spPr>
          <a:xfrm>
            <a:off x="3042528" y="2223477"/>
            <a:ext cx="312809" cy="288069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033846" y="5190978"/>
            <a:ext cx="1111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General Ed</a:t>
            </a:r>
          </a:p>
        </p:txBody>
      </p:sp>
    </p:spTree>
    <p:extLst>
      <p:ext uri="{BB962C8B-B14F-4D97-AF65-F5344CB8AC3E}">
        <p14:creationId xmlns:p14="http://schemas.microsoft.com/office/powerpoint/2010/main" val="131415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7552007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/>
              <a:t>©2018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" t="42794" r="-60" b="10268"/>
          <a:stretch/>
        </p:blipFill>
        <p:spPr>
          <a:xfrm>
            <a:off x="168114" y="422031"/>
            <a:ext cx="8546568" cy="577067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37957" y="1209822"/>
            <a:ext cx="1702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Bilingual Education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87108" y="1209822"/>
            <a:ext cx="1702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ESL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89052" y="1770186"/>
            <a:ext cx="1702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Permission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39729" y="1735741"/>
            <a:ext cx="1702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Permission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45698" y="2789105"/>
            <a:ext cx="1702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General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Education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28065" y="2756914"/>
            <a:ext cx="1702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General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Education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89425" y="4116883"/>
            <a:ext cx="1702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            No</a:t>
            </a:r>
          </a:p>
          <a:p>
            <a:r>
              <a:rPr lang="en-US" sz="1400" b="1" dirty="0" err="1">
                <a:solidFill>
                  <a:srgbClr val="FF0000"/>
                </a:solidFill>
              </a:rPr>
              <a:t>Bil</a:t>
            </a:r>
            <a:r>
              <a:rPr lang="en-US" sz="1400" b="1" dirty="0">
                <a:solidFill>
                  <a:srgbClr val="FF0000"/>
                </a:solidFill>
              </a:rPr>
              <a:t> Services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29589" y="4116791"/>
            <a:ext cx="1702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            No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ESL Services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47889" y="4116791"/>
            <a:ext cx="1702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Monitoring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24178" y="4332234"/>
            <a:ext cx="1702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TELPAS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16809" y="4525846"/>
            <a:ext cx="1702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assessment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77065" y="5732323"/>
            <a:ext cx="1702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Two</a:t>
            </a:r>
          </a:p>
        </p:txBody>
      </p:sp>
    </p:spTree>
    <p:extLst>
      <p:ext uri="{BB962C8B-B14F-4D97-AF65-F5344CB8AC3E}">
        <p14:creationId xmlns:p14="http://schemas.microsoft.com/office/powerpoint/2010/main" val="19344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68256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ELL Reclassification Criteria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/>
              <a:t>©2018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79"/>
          <a:stretch/>
        </p:blipFill>
        <p:spPr>
          <a:xfrm>
            <a:off x="-303352" y="-363501"/>
            <a:ext cx="9447352" cy="568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6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LLChecklist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6"/>
          <a:stretch/>
        </p:blipFill>
        <p:spPr>
          <a:xfrm>
            <a:off x="553360" y="429447"/>
            <a:ext cx="7680877" cy="5733554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©2018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26295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790831"/>
            <a:ext cx="3657600" cy="3984108"/>
          </a:xfrm>
        </p:spPr>
        <p:txBody>
          <a:bodyPr>
            <a:normAutofit/>
          </a:bodyPr>
          <a:lstStyle/>
          <a:p>
            <a:r>
              <a:rPr lang="en-US" sz="2200" b="1" dirty="0"/>
              <a:t>Content Objective</a:t>
            </a:r>
          </a:p>
          <a:p>
            <a:pPr marL="0" indent="0">
              <a:buNone/>
            </a:pPr>
            <a:r>
              <a:rPr lang="en-US" sz="2200" dirty="0" smtClean="0"/>
              <a:t>Today I </a:t>
            </a:r>
            <a:r>
              <a:rPr lang="en-US" sz="2200" u="sng" dirty="0"/>
              <a:t>examined</a:t>
            </a:r>
            <a:r>
              <a:rPr lang="en-US" sz="2200" dirty="0"/>
              <a:t> how to </a:t>
            </a:r>
            <a:r>
              <a:rPr lang="en-US" sz="2200" u="sng" dirty="0"/>
              <a:t>implement</a:t>
            </a:r>
            <a:r>
              <a:rPr lang="en-US" sz="2200" dirty="0"/>
              <a:t> the </a:t>
            </a:r>
            <a:r>
              <a:rPr lang="en-US" sz="2200" b="1" dirty="0"/>
              <a:t>ELPS</a:t>
            </a:r>
            <a:r>
              <a:rPr lang="en-US" sz="2200" dirty="0"/>
              <a:t> in all content areas and how to </a:t>
            </a:r>
            <a:r>
              <a:rPr lang="en-US" sz="2200" u="sng" dirty="0"/>
              <a:t>analyze</a:t>
            </a:r>
            <a:r>
              <a:rPr lang="en-US" sz="2200" dirty="0"/>
              <a:t> </a:t>
            </a:r>
            <a:r>
              <a:rPr lang="en-US" sz="2200" b="1" dirty="0"/>
              <a:t>TELPAS</a:t>
            </a:r>
            <a:r>
              <a:rPr lang="en-US" sz="2200" dirty="0"/>
              <a:t> data to guide instruction. I also </a:t>
            </a:r>
            <a:r>
              <a:rPr lang="en-US" sz="2200" u="sng" dirty="0"/>
              <a:t>reviewed</a:t>
            </a:r>
            <a:r>
              <a:rPr lang="en-US" sz="2200" dirty="0"/>
              <a:t> the </a:t>
            </a:r>
            <a:r>
              <a:rPr lang="en-US" sz="2200" b="1" dirty="0"/>
              <a:t>LPAC process </a:t>
            </a:r>
            <a:r>
              <a:rPr lang="en-US" sz="2200" dirty="0"/>
              <a:t>to make decisions impacting ELL instruction.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992" y="607950"/>
            <a:ext cx="3657600" cy="3586097"/>
          </a:xfrm>
        </p:spPr>
        <p:txBody>
          <a:bodyPr>
            <a:normAutofit/>
          </a:bodyPr>
          <a:lstStyle/>
          <a:p>
            <a:r>
              <a:rPr lang="en-US" sz="2200" b="1" dirty="0"/>
              <a:t>Language Objective</a:t>
            </a:r>
          </a:p>
          <a:p>
            <a:pPr marL="0" indent="0">
              <a:buNone/>
            </a:pPr>
            <a:r>
              <a:rPr lang="en-US" sz="2200" dirty="0" smtClean="0"/>
              <a:t>Today I </a:t>
            </a:r>
            <a:r>
              <a:rPr lang="en-US" sz="2200" u="sng" dirty="0"/>
              <a:t>shared (orally and in writing)</a:t>
            </a:r>
            <a:r>
              <a:rPr lang="en-US" sz="2200" dirty="0"/>
              <a:t> different ideas on how to </a:t>
            </a:r>
            <a:r>
              <a:rPr lang="en-US" sz="2200" b="1" dirty="0"/>
              <a:t>linguistically accommodate </a:t>
            </a:r>
            <a:r>
              <a:rPr lang="en-US" sz="2200" dirty="0"/>
              <a:t>instruction with the </a:t>
            </a:r>
            <a:r>
              <a:rPr lang="en-US" sz="2200" b="1" dirty="0"/>
              <a:t>ELPS</a:t>
            </a:r>
            <a:r>
              <a:rPr lang="en-US" sz="2200" dirty="0"/>
              <a:t> based on </a:t>
            </a:r>
            <a:r>
              <a:rPr lang="en-US" sz="2200" b="1" dirty="0"/>
              <a:t>TELPAS</a:t>
            </a:r>
            <a:r>
              <a:rPr lang="en-US" sz="2200" dirty="0"/>
              <a:t> results and the role of the </a:t>
            </a:r>
            <a:r>
              <a:rPr lang="en-US" sz="2200" b="1" dirty="0"/>
              <a:t>LPAC</a:t>
            </a:r>
            <a:r>
              <a:rPr lang="en-US" sz="2200" dirty="0"/>
              <a:t> in this process.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87188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Tickets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5536" y="539496"/>
            <a:ext cx="4034720" cy="37673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I used to think…</a:t>
            </a:r>
          </a:p>
          <a:p>
            <a:r>
              <a:rPr lang="en-US" sz="3600" dirty="0"/>
              <a:t>But now I know…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1182889"/>
            <a:ext cx="2692400" cy="302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7668257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05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7916" y="257939"/>
            <a:ext cx="6619244" cy="2677648"/>
          </a:xfrm>
        </p:spPr>
        <p:txBody>
          <a:bodyPr/>
          <a:lstStyle/>
          <a:p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you! </a:t>
            </a:r>
            <a:b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See you 12/15!</a:t>
            </a: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770622" y="4068026"/>
            <a:ext cx="7606325" cy="9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Karina E. Chapa, M.Ed.</a:t>
            </a:r>
          </a:p>
          <a:p>
            <a:r>
              <a:rPr lang="en-US" sz="2000" dirty="0"/>
              <a:t>Language Proficiency, </a:t>
            </a:r>
            <a:r>
              <a:rPr lang="en-US" sz="2000" dirty="0" err="1"/>
              <a:t>Biliteracy</a:t>
            </a:r>
            <a:r>
              <a:rPr lang="en-US" sz="2000" dirty="0"/>
              <a:t> and Cultural Diversity Director</a:t>
            </a:r>
          </a:p>
          <a:p>
            <a:r>
              <a:rPr lang="en-US" sz="2000" u="sng" dirty="0">
                <a:solidFill>
                  <a:srgbClr val="000000"/>
                </a:solidFill>
              </a:rPr>
              <a:t>kchapa@esc1.net</a:t>
            </a:r>
          </a:p>
          <a:p>
            <a:r>
              <a:rPr lang="en-US" sz="2000" dirty="0"/>
              <a:t>Facebook: Region One ESC Bilingual</a:t>
            </a:r>
          </a:p>
          <a:p>
            <a:r>
              <a:rPr lang="en-US" sz="2000" dirty="0"/>
              <a:t>Twitter @esc1bilingual @</a:t>
            </a:r>
            <a:r>
              <a:rPr lang="en-US" sz="2000" dirty="0" err="1"/>
              <a:t>bilingualpride</a:t>
            </a:r>
            <a:endParaRPr lang="en-US" sz="2000" dirty="0"/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81052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913" y="2628900"/>
            <a:ext cx="3320902" cy="1600200"/>
          </a:xfrm>
        </p:spPr>
        <p:txBody>
          <a:bodyPr>
            <a:noAutofit/>
          </a:bodyPr>
          <a:lstStyle/>
          <a:p>
            <a:r>
              <a:rPr lang="en-US" sz="4400" dirty="0"/>
              <a:t>What Do You Remember from Day 1?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451" y="906098"/>
            <a:ext cx="3656095" cy="42713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2F1D9E2A-FFAC-481A-9A48-025506AA1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>
            <a:extLst>
              <a:ext uri="{FF2B5EF4-FFF2-40B4-BE49-F238E27FC236}">
                <a16:creationId xmlns="" xmlns:a16="http://schemas.microsoft.com/office/drawing/2014/main" id="{492F3169-531C-4F65-B342-777792FEF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50373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Second language acquisition, part ii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48634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power of cognates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50389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The Power of Cognates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857027"/>
            <a:ext cx="75438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La </a:t>
            </a:r>
            <a:r>
              <a:rPr lang="en-US" sz="4000" b="1" dirty="0" err="1"/>
              <a:t>chimica</a:t>
            </a:r>
            <a:r>
              <a:rPr lang="en-US" sz="4000" dirty="0"/>
              <a:t> </a:t>
            </a:r>
            <a:r>
              <a:rPr lang="en-US" sz="4000" dirty="0" err="1"/>
              <a:t>è</a:t>
            </a:r>
            <a:r>
              <a:rPr lang="en-US" sz="4000" dirty="0"/>
              <a:t> la </a:t>
            </a:r>
            <a:r>
              <a:rPr lang="en-US" sz="4000" dirty="0" err="1"/>
              <a:t>scienza</a:t>
            </a:r>
            <a:r>
              <a:rPr lang="en-US" sz="4000" dirty="0"/>
              <a:t> </a:t>
            </a:r>
            <a:r>
              <a:rPr lang="en-US" sz="4000" dirty="0" err="1"/>
              <a:t>che</a:t>
            </a:r>
            <a:r>
              <a:rPr lang="en-US" sz="4000" dirty="0"/>
              <a:t> </a:t>
            </a:r>
            <a:r>
              <a:rPr lang="en-US" sz="4000" dirty="0" err="1"/>
              <a:t>studia</a:t>
            </a:r>
            <a:r>
              <a:rPr lang="en-US" sz="4000" dirty="0"/>
              <a:t> la </a:t>
            </a:r>
            <a:r>
              <a:rPr lang="en-US" sz="4000" dirty="0" err="1"/>
              <a:t>composizione</a:t>
            </a:r>
            <a:r>
              <a:rPr lang="en-US" sz="4000" dirty="0"/>
              <a:t> </a:t>
            </a:r>
            <a:r>
              <a:rPr lang="en-US" sz="4000" dirty="0" err="1"/>
              <a:t>della</a:t>
            </a:r>
            <a:r>
              <a:rPr lang="en-US" sz="4000" dirty="0"/>
              <a:t> </a:t>
            </a:r>
            <a:r>
              <a:rPr lang="en-US" sz="4000" dirty="0" err="1"/>
              <a:t>materia</a:t>
            </a:r>
            <a:r>
              <a:rPr lang="en-US" sz="4000" dirty="0"/>
              <a:t> </a:t>
            </a:r>
            <a:r>
              <a:rPr lang="en-US" sz="4000" dirty="0" err="1"/>
              <a:t>ed</a:t>
            </a:r>
            <a:r>
              <a:rPr lang="en-US" sz="4000" dirty="0"/>
              <a:t> </a:t>
            </a:r>
            <a:r>
              <a:rPr lang="en-US" sz="4000" dirty="0" err="1"/>
              <a:t>il</a:t>
            </a:r>
            <a:r>
              <a:rPr lang="en-US" sz="4000" dirty="0"/>
              <a:t> </a:t>
            </a:r>
            <a:r>
              <a:rPr lang="en-US" sz="4000" dirty="0" err="1"/>
              <a:t>suo</a:t>
            </a:r>
            <a:r>
              <a:rPr lang="en-US" sz="4000" dirty="0"/>
              <a:t> </a:t>
            </a:r>
            <a:r>
              <a:rPr lang="en-US" sz="4000" dirty="0" err="1"/>
              <a:t>comportamento</a:t>
            </a:r>
            <a:r>
              <a:rPr lang="en-US" sz="4000" dirty="0"/>
              <a:t> in base a tale </a:t>
            </a:r>
            <a:r>
              <a:rPr lang="en-US" sz="4000" dirty="0" err="1"/>
              <a:t>composizione</a:t>
            </a:r>
            <a:r>
              <a:rPr lang="en-US" sz="4000" dirty="0"/>
              <a:t>.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14630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The Power of Cognates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762000" y="857028"/>
            <a:ext cx="75438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0000FF"/>
                </a:solidFill>
              </a:rPr>
              <a:t>La</a:t>
            </a:r>
            <a:r>
              <a:rPr lang="en-US" sz="4000" dirty="0"/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chimica</a:t>
            </a:r>
            <a:r>
              <a:rPr lang="en-US" sz="4000" dirty="0"/>
              <a:t> </a:t>
            </a:r>
            <a:r>
              <a:rPr lang="en-US" sz="4000" dirty="0" err="1"/>
              <a:t>è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0000FF"/>
                </a:solidFill>
              </a:rPr>
              <a:t>la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FF0000"/>
                </a:solidFill>
              </a:rPr>
              <a:t>scienza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0000FF"/>
                </a:solidFill>
              </a:rPr>
              <a:t>che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FF0000"/>
                </a:solidFill>
              </a:rPr>
              <a:t>studia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0000FF"/>
                </a:solidFill>
              </a:rPr>
              <a:t>la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FF0000"/>
                </a:solidFill>
              </a:rPr>
              <a:t>composizione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0000FF"/>
                </a:solidFill>
              </a:rPr>
              <a:t>della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FF0000"/>
                </a:solidFill>
              </a:rPr>
              <a:t>materia</a:t>
            </a:r>
            <a:r>
              <a:rPr lang="en-US" sz="4000" dirty="0"/>
              <a:t> </a:t>
            </a:r>
            <a:r>
              <a:rPr lang="en-US" sz="4000" dirty="0" err="1"/>
              <a:t>ed</a:t>
            </a:r>
            <a:r>
              <a:rPr lang="en-US" sz="4000" dirty="0"/>
              <a:t> </a:t>
            </a:r>
            <a:r>
              <a:rPr lang="en-US" sz="4000" dirty="0" err="1"/>
              <a:t>il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0000FF"/>
                </a:solidFill>
              </a:rPr>
              <a:t>suo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0000FF"/>
                </a:solidFill>
              </a:rPr>
              <a:t>comportamento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FF0000"/>
                </a:solidFill>
              </a:rPr>
              <a:t>in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FF0000"/>
                </a:solidFill>
              </a:rPr>
              <a:t>base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0000FF"/>
                </a:solidFill>
              </a:rPr>
              <a:t>a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0000FF"/>
                </a:solidFill>
              </a:rPr>
              <a:t>tale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FF0000"/>
                </a:solidFill>
              </a:rPr>
              <a:t>composizione</a:t>
            </a:r>
            <a:r>
              <a:rPr lang="en-US" sz="4000" dirty="0"/>
              <a:t>.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6844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58" y="908348"/>
            <a:ext cx="2094869" cy="1600200"/>
          </a:xfrm>
        </p:spPr>
        <p:txBody>
          <a:bodyPr/>
          <a:lstStyle/>
          <a:p>
            <a:r>
              <a:rPr lang="en-US" sz="4400" dirty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9630" y="891629"/>
            <a:ext cx="4337420" cy="5101317"/>
          </a:xfrm>
        </p:spPr>
        <p:txBody>
          <a:bodyPr>
            <a:noAutofit/>
          </a:bodyPr>
          <a:lstStyle/>
          <a:p>
            <a:r>
              <a:rPr lang="en-US" sz="2200" dirty="0"/>
              <a:t>1. </a:t>
            </a:r>
            <a:r>
              <a:rPr lang="en-US" sz="2200" u="sng" dirty="0"/>
              <a:t>Individually</a:t>
            </a:r>
            <a:r>
              <a:rPr lang="en-US" sz="2200" dirty="0"/>
              <a:t> </a:t>
            </a:r>
            <a:r>
              <a:rPr lang="en-US" sz="2200" b="1" dirty="0"/>
              <a:t>make a list of 5 academic words </a:t>
            </a:r>
            <a:r>
              <a:rPr lang="en-US" sz="2200" dirty="0"/>
              <a:t>from any content area.</a:t>
            </a:r>
          </a:p>
          <a:p>
            <a:r>
              <a:rPr lang="en-US" sz="2200" dirty="0"/>
              <a:t>2. Turn to your </a:t>
            </a:r>
            <a:r>
              <a:rPr lang="en-US" sz="2200" u="sng" dirty="0"/>
              <a:t>partner</a:t>
            </a:r>
            <a:r>
              <a:rPr lang="en-US" sz="2200" dirty="0"/>
              <a:t> and </a:t>
            </a:r>
            <a:r>
              <a:rPr lang="en-US" sz="2200" b="1" dirty="0"/>
              <a:t>combine your two lists </a:t>
            </a:r>
            <a:r>
              <a:rPr lang="en-US" sz="2200" dirty="0"/>
              <a:t>of words (even if from different content areas).</a:t>
            </a:r>
          </a:p>
          <a:p>
            <a:r>
              <a:rPr lang="en-US" sz="2200" dirty="0"/>
              <a:t>3. Write the </a:t>
            </a:r>
            <a:r>
              <a:rPr lang="en-US" sz="2200" b="1" dirty="0"/>
              <a:t>Spanish translations </a:t>
            </a:r>
            <a:r>
              <a:rPr lang="en-US" sz="2200" dirty="0"/>
              <a:t>next to each academic word. Use Google Translate if needed.</a:t>
            </a:r>
          </a:p>
          <a:p>
            <a:r>
              <a:rPr lang="en-US" sz="2200" dirty="0"/>
              <a:t>4. Calculate what </a:t>
            </a:r>
            <a:r>
              <a:rPr lang="en-US" sz="2200" b="1" dirty="0"/>
              <a:t>percentage</a:t>
            </a:r>
            <a:r>
              <a:rPr lang="en-US" sz="2200" dirty="0"/>
              <a:t> of the words are cognates.</a:t>
            </a:r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1947" y="2482071"/>
            <a:ext cx="2605115" cy="2895599"/>
          </a:xfrm>
        </p:spPr>
        <p:txBody>
          <a:bodyPr>
            <a:normAutofit/>
          </a:bodyPr>
          <a:lstStyle/>
          <a:p>
            <a:r>
              <a:rPr lang="en-US" sz="2400" dirty="0"/>
              <a:t>1 – 2 – 4 – ALL</a:t>
            </a:r>
          </a:p>
          <a:p>
            <a:r>
              <a:rPr lang="en-US" sz="2000" dirty="0">
                <a:hlinkClick r:id="rId2"/>
              </a:rPr>
              <a:t>http://www.realfastspanish.com/vocabulary/spanish-cognates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 descr="qrcode.3611147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80" y="1157001"/>
            <a:ext cx="1141596" cy="123115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43413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1993</TotalTime>
  <Words>1017</Words>
  <Application>Microsoft Macintosh PowerPoint</Application>
  <PresentationFormat>On-screen Show (4:3)</PresentationFormat>
  <Paragraphs>227</Paragraphs>
  <Slides>37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Impact</vt:lpstr>
      <vt:lpstr>ＭＳ Ｐゴシック</vt:lpstr>
      <vt:lpstr>Times New Roman</vt:lpstr>
      <vt:lpstr>Wingdings</vt:lpstr>
      <vt:lpstr>NewsPrint</vt:lpstr>
      <vt:lpstr>Acrobat Document</vt:lpstr>
      <vt:lpstr>ELL Leadership Academy</vt:lpstr>
      <vt:lpstr>Professional Learning Essential Agreements</vt:lpstr>
      <vt:lpstr>Agenda</vt:lpstr>
      <vt:lpstr>What Do You Remember from Day 1?</vt:lpstr>
      <vt:lpstr>Second language acquisition, part ii</vt:lpstr>
      <vt:lpstr>The power of cognates</vt:lpstr>
      <vt:lpstr>The Power of Cognates</vt:lpstr>
      <vt:lpstr>The Power of Cognates</vt:lpstr>
      <vt:lpstr>Your Turn!</vt:lpstr>
      <vt:lpstr>Factors that Impact Second Language Acquisition</vt:lpstr>
      <vt:lpstr>Five SLA Hypothesis</vt:lpstr>
      <vt:lpstr>Expert Jigsaw: Tree Map</vt:lpstr>
      <vt:lpstr>PowerPoint Presentation</vt:lpstr>
      <vt:lpstr>English language proficiency standards</vt:lpstr>
      <vt:lpstr>Session Objectives</vt:lpstr>
      <vt:lpstr>ELPS  Anticipation Guide</vt:lpstr>
      <vt:lpstr>Statutory Requirement</vt:lpstr>
      <vt:lpstr>TELPAS-ELPS Connection</vt:lpstr>
      <vt:lpstr>TEKS vs ELPS</vt:lpstr>
      <vt:lpstr>TEKS vs ELPS</vt:lpstr>
      <vt:lpstr>TELPAS Levels</vt:lpstr>
      <vt:lpstr>TELPAS Domains</vt:lpstr>
      <vt:lpstr>ELPS Resources</vt:lpstr>
      <vt:lpstr>DMAC TELPAS Reports</vt:lpstr>
      <vt:lpstr>Sample DMAC Report</vt:lpstr>
      <vt:lpstr>ELPS Resources</vt:lpstr>
      <vt:lpstr>ELPS: How are they organized?</vt:lpstr>
      <vt:lpstr>ELPS Mingle!</vt:lpstr>
      <vt:lpstr>ELPS for Administrators</vt:lpstr>
      <vt:lpstr>Providing Comprehensible Input</vt:lpstr>
      <vt:lpstr>PowerPoint Presentation</vt:lpstr>
      <vt:lpstr>PowerPoint Presentation</vt:lpstr>
      <vt:lpstr>ELL Reclassification Criteria</vt:lpstr>
      <vt:lpstr>PowerPoint Presentation</vt:lpstr>
      <vt:lpstr>Session Objectives</vt:lpstr>
      <vt:lpstr>Tickets Out</vt:lpstr>
      <vt:lpstr>Thank you!  See you 12/15!</vt:lpstr>
    </vt:vector>
  </TitlesOfParts>
  <Company>Region One ESC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ELL Leadership Academy</dc:title>
  <dc:creator>Karina Chapa</dc:creator>
  <cp:lastModifiedBy>Microsoft Office User</cp:lastModifiedBy>
  <cp:revision>65</cp:revision>
  <dcterms:created xsi:type="dcterms:W3CDTF">2016-11-01T01:49:00Z</dcterms:created>
  <dcterms:modified xsi:type="dcterms:W3CDTF">2018-11-12T14:04:15Z</dcterms:modified>
</cp:coreProperties>
</file>